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6235" r:id="rId2"/>
    <p:sldMasterId id="2147486874" r:id="rId3"/>
    <p:sldMasterId id="2147486903" r:id="rId4"/>
    <p:sldMasterId id="2147486932" r:id="rId5"/>
    <p:sldMasterId id="2147486982" r:id="rId6"/>
    <p:sldMasterId id="2147486984" r:id="rId7"/>
  </p:sldMasterIdLst>
  <p:notesMasterIdLst>
    <p:notesMasterId r:id="rId40"/>
  </p:notesMasterIdLst>
  <p:handoutMasterIdLst>
    <p:handoutMasterId r:id="rId41"/>
  </p:handoutMasterIdLst>
  <p:sldIdLst>
    <p:sldId id="3069" r:id="rId8"/>
    <p:sldId id="3055" r:id="rId9"/>
    <p:sldId id="3066" r:id="rId10"/>
    <p:sldId id="3056" r:id="rId11"/>
    <p:sldId id="3070" r:id="rId12"/>
    <p:sldId id="3071" r:id="rId13"/>
    <p:sldId id="3072" r:id="rId14"/>
    <p:sldId id="3043" r:id="rId15"/>
    <p:sldId id="3053" r:id="rId16"/>
    <p:sldId id="3058" r:id="rId17"/>
    <p:sldId id="3080" r:id="rId18"/>
    <p:sldId id="3081" r:id="rId19"/>
    <p:sldId id="3052" r:id="rId20"/>
    <p:sldId id="3051" r:id="rId21"/>
    <p:sldId id="3054" r:id="rId22"/>
    <p:sldId id="3077" r:id="rId23"/>
    <p:sldId id="3082" r:id="rId24"/>
    <p:sldId id="3045" r:id="rId25"/>
    <p:sldId id="3075" r:id="rId26"/>
    <p:sldId id="3073" r:id="rId27"/>
    <p:sldId id="3063" r:id="rId28"/>
    <p:sldId id="3074" r:id="rId29"/>
    <p:sldId id="3076" r:id="rId30"/>
    <p:sldId id="3062" r:id="rId31"/>
    <p:sldId id="2613" r:id="rId32"/>
    <p:sldId id="3064" r:id="rId33"/>
    <p:sldId id="3067" r:id="rId34"/>
    <p:sldId id="3014" r:id="rId35"/>
    <p:sldId id="3033" r:id="rId36"/>
    <p:sldId id="2314" r:id="rId37"/>
    <p:sldId id="3061" r:id="rId38"/>
    <p:sldId id="3049" r:id="rId39"/>
  </p:sldIdLst>
  <p:sldSz cx="10287000" cy="6858000" type="35mm"/>
  <p:notesSz cx="9144000" cy="6858000"/>
  <p:custDataLst>
    <p:tags r:id="rId42"/>
  </p:custDataLst>
  <p:defaultTextStyle>
    <a:defPPr>
      <a:defRPr lang="en-US"/>
    </a:defPPr>
    <a:lvl1pPr algn="l" rtl="0" eaLnBrk="0" fontAlgn="base" hangingPunct="0">
      <a:spcBef>
        <a:spcPct val="0"/>
      </a:spcBef>
      <a:spcAft>
        <a:spcPct val="0"/>
      </a:spcAft>
      <a:defRPr sz="2500" kern="1200">
        <a:solidFill>
          <a:schemeClr val="tx1"/>
        </a:solidFill>
        <a:latin typeface="Times New Roman" pitchFamily="18" charset="0"/>
        <a:ea typeface="+mn-ea"/>
        <a:cs typeface="+mn-cs"/>
      </a:defRPr>
    </a:lvl1pPr>
    <a:lvl2pPr marL="439884" algn="l" rtl="0" eaLnBrk="0" fontAlgn="base" hangingPunct="0">
      <a:spcBef>
        <a:spcPct val="0"/>
      </a:spcBef>
      <a:spcAft>
        <a:spcPct val="0"/>
      </a:spcAft>
      <a:defRPr sz="2500" kern="1200">
        <a:solidFill>
          <a:schemeClr val="tx1"/>
        </a:solidFill>
        <a:latin typeface="Times New Roman" pitchFamily="18" charset="0"/>
        <a:ea typeface="+mn-ea"/>
        <a:cs typeface="+mn-cs"/>
      </a:defRPr>
    </a:lvl2pPr>
    <a:lvl3pPr marL="879770" algn="l" rtl="0" eaLnBrk="0" fontAlgn="base" hangingPunct="0">
      <a:spcBef>
        <a:spcPct val="0"/>
      </a:spcBef>
      <a:spcAft>
        <a:spcPct val="0"/>
      </a:spcAft>
      <a:defRPr sz="2500" kern="1200">
        <a:solidFill>
          <a:schemeClr val="tx1"/>
        </a:solidFill>
        <a:latin typeface="Times New Roman" pitchFamily="18" charset="0"/>
        <a:ea typeface="+mn-ea"/>
        <a:cs typeface="+mn-cs"/>
      </a:defRPr>
    </a:lvl3pPr>
    <a:lvl4pPr marL="1319773" algn="l" rtl="0" eaLnBrk="0" fontAlgn="base" hangingPunct="0">
      <a:spcBef>
        <a:spcPct val="0"/>
      </a:spcBef>
      <a:spcAft>
        <a:spcPct val="0"/>
      </a:spcAft>
      <a:defRPr sz="2500" kern="1200">
        <a:solidFill>
          <a:schemeClr val="tx1"/>
        </a:solidFill>
        <a:latin typeface="Times New Roman" pitchFamily="18" charset="0"/>
        <a:ea typeface="+mn-ea"/>
        <a:cs typeface="+mn-cs"/>
      </a:defRPr>
    </a:lvl4pPr>
    <a:lvl5pPr marL="1759759" algn="l" rtl="0" eaLnBrk="0" fontAlgn="base" hangingPunct="0">
      <a:spcBef>
        <a:spcPct val="0"/>
      </a:spcBef>
      <a:spcAft>
        <a:spcPct val="0"/>
      </a:spcAft>
      <a:defRPr sz="2500" kern="1200">
        <a:solidFill>
          <a:schemeClr val="tx1"/>
        </a:solidFill>
        <a:latin typeface="Times New Roman" pitchFamily="18" charset="0"/>
        <a:ea typeface="+mn-ea"/>
        <a:cs typeface="+mn-cs"/>
      </a:defRPr>
    </a:lvl5pPr>
    <a:lvl6pPr marL="2199696" algn="l" defTabSz="879770" rtl="0" eaLnBrk="1" latinLnBrk="0" hangingPunct="1">
      <a:defRPr sz="2500" kern="1200">
        <a:solidFill>
          <a:schemeClr val="tx1"/>
        </a:solidFill>
        <a:latin typeface="Times New Roman" pitchFamily="18" charset="0"/>
        <a:ea typeface="+mn-ea"/>
        <a:cs typeface="+mn-cs"/>
      </a:defRPr>
    </a:lvl6pPr>
    <a:lvl7pPr marL="2639646" algn="l" defTabSz="879770" rtl="0" eaLnBrk="1" latinLnBrk="0" hangingPunct="1">
      <a:defRPr sz="2500" kern="1200">
        <a:solidFill>
          <a:schemeClr val="tx1"/>
        </a:solidFill>
        <a:latin typeface="Times New Roman" pitchFamily="18" charset="0"/>
        <a:ea typeface="+mn-ea"/>
        <a:cs typeface="+mn-cs"/>
      </a:defRPr>
    </a:lvl7pPr>
    <a:lvl8pPr marL="3079591" algn="l" defTabSz="879770" rtl="0" eaLnBrk="1" latinLnBrk="0" hangingPunct="1">
      <a:defRPr sz="2500" kern="1200">
        <a:solidFill>
          <a:schemeClr val="tx1"/>
        </a:solidFill>
        <a:latin typeface="Times New Roman" pitchFamily="18" charset="0"/>
        <a:ea typeface="+mn-ea"/>
        <a:cs typeface="+mn-cs"/>
      </a:defRPr>
    </a:lvl8pPr>
    <a:lvl9pPr marL="3519536" algn="l" defTabSz="879770" rtl="0" eaLnBrk="1" latinLnBrk="0" hangingPunct="1">
      <a:defRPr sz="25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C. Winters" initials="KCW" lastIdx="1" clrIdx="0">
    <p:extLst>
      <p:ext uri="{19B8F6BF-5375-455C-9EA6-DF929625EA0E}">
        <p15:presenceInfo xmlns:p15="http://schemas.microsoft.com/office/powerpoint/2012/main" userId="S-1-5-21-1516590380-2652822245-3968149245-8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99FF99"/>
    <a:srgbClr val="669900"/>
    <a:srgbClr val="66FF33"/>
    <a:srgbClr val="339966"/>
    <a:srgbClr val="008080"/>
    <a:srgbClr val="00FF00"/>
    <a:srgbClr val="008000"/>
    <a:srgbClr val="99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48" autoAdjust="0"/>
    <p:restoredTop sz="92677" autoAdjust="0"/>
  </p:normalViewPr>
  <p:slideViewPr>
    <p:cSldViewPr>
      <p:cViewPr varScale="1">
        <p:scale>
          <a:sx n="55" d="100"/>
          <a:sy n="55" d="100"/>
        </p:scale>
        <p:origin x="864" y="26"/>
      </p:cViewPr>
      <p:guideLst>
        <p:guide orient="horz" pos="2160"/>
        <p:guide pos="3240"/>
      </p:guideLst>
    </p:cSldViewPr>
  </p:slideViewPr>
  <p:outlineViewPr>
    <p:cViewPr>
      <p:scale>
        <a:sx n="33" d="100"/>
        <a:sy n="33" d="100"/>
      </p:scale>
      <p:origin x="48" y="39954"/>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08" y="29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6306"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26307" name="Rectangle 3"/>
          <p:cNvSpPr>
            <a:spLocks noGrp="1" noChangeArrowheads="1"/>
          </p:cNvSpPr>
          <p:nvPr>
            <p:ph type="dt" sz="quarter"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26308" name="Rectangle 4"/>
          <p:cNvSpPr>
            <a:spLocks noGrp="1" noChangeArrowheads="1"/>
          </p:cNvSpPr>
          <p:nvPr>
            <p:ph type="ftr" sz="quarter" idx="2"/>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26309" name="Rectangle 5"/>
          <p:cNvSpPr>
            <a:spLocks noGrp="1" noChangeArrowheads="1"/>
          </p:cNvSpPr>
          <p:nvPr>
            <p:ph type="sldNum" sz="quarter" idx="3"/>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1A1BCC7-F6BF-408B-AF64-AC544A6587AC}" type="slidenum">
              <a:rPr lang="en-US"/>
              <a:pPr>
                <a:defRPr/>
              </a:pPr>
              <a:t>‹#›</a:t>
            </a:fld>
            <a:endParaRPr lang="en-US"/>
          </a:p>
        </p:txBody>
      </p:sp>
    </p:spTree>
    <p:extLst>
      <p:ext uri="{BB962C8B-B14F-4D97-AF65-F5344CB8AC3E}">
        <p14:creationId xmlns:p14="http://schemas.microsoft.com/office/powerpoint/2010/main" val="325907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518160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1380" name="Rectangle 4"/>
          <p:cNvSpPr>
            <a:spLocks noGrp="1" noRot="1" noChangeAspect="1" noChangeArrowheads="1" noTextEdit="1"/>
          </p:cNvSpPr>
          <p:nvPr>
            <p:ph type="sldImg" idx="2"/>
          </p:nvPr>
        </p:nvSpPr>
        <p:spPr bwMode="auto">
          <a:xfrm>
            <a:off x="2643188" y="514350"/>
            <a:ext cx="3857625"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1219200" y="3257550"/>
            <a:ext cx="67056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5181600" y="651510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A4DF0214-72B4-4ECF-AADD-774366F3C887}" type="slidenum">
              <a:rPr lang="en-US"/>
              <a:pPr>
                <a:defRPr/>
              </a:pPr>
              <a:t>‹#›</a:t>
            </a:fld>
            <a:endParaRPr lang="en-US"/>
          </a:p>
        </p:txBody>
      </p:sp>
    </p:spTree>
    <p:extLst>
      <p:ext uri="{BB962C8B-B14F-4D97-AF65-F5344CB8AC3E}">
        <p14:creationId xmlns:p14="http://schemas.microsoft.com/office/powerpoint/2010/main" val="994411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39884"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87977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1977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759759"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199696" algn="l" defTabSz="879770" rtl="0" eaLnBrk="1" latinLnBrk="0" hangingPunct="1">
      <a:defRPr sz="1200" kern="1200">
        <a:solidFill>
          <a:schemeClr val="tx1"/>
        </a:solidFill>
        <a:latin typeface="+mn-lt"/>
        <a:ea typeface="+mn-ea"/>
        <a:cs typeface="+mn-cs"/>
      </a:defRPr>
    </a:lvl6pPr>
    <a:lvl7pPr marL="2639646" algn="l" defTabSz="879770" rtl="0" eaLnBrk="1" latinLnBrk="0" hangingPunct="1">
      <a:defRPr sz="1200" kern="1200">
        <a:solidFill>
          <a:schemeClr val="tx1"/>
        </a:solidFill>
        <a:latin typeface="+mn-lt"/>
        <a:ea typeface="+mn-ea"/>
        <a:cs typeface="+mn-cs"/>
      </a:defRPr>
    </a:lvl7pPr>
    <a:lvl8pPr marL="3079591" algn="l" defTabSz="879770" rtl="0" eaLnBrk="1" latinLnBrk="0" hangingPunct="1">
      <a:defRPr sz="1200" kern="1200">
        <a:solidFill>
          <a:schemeClr val="tx1"/>
        </a:solidFill>
        <a:latin typeface="+mn-lt"/>
        <a:ea typeface="+mn-ea"/>
        <a:cs typeface="+mn-cs"/>
      </a:defRPr>
    </a:lvl8pPr>
    <a:lvl9pPr marL="3519536" algn="l" defTabSz="8797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789218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68973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2174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08481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77903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DF0214-72B4-4ECF-AADD-774366F3C88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81711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DF0214-72B4-4ECF-AADD-774366F3C88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2681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305392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54475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063615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4DF0214-72B4-4ECF-AADD-774366F3C88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4061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268724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420122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xfrm>
            <a:off x="2611438" y="523875"/>
            <a:ext cx="3921125" cy="2614613"/>
          </a:xfrm>
          <a:ln/>
        </p:spPr>
      </p:sp>
      <p:sp>
        <p:nvSpPr>
          <p:cNvPr id="140290" name="Notes Placeholder 2"/>
          <p:cNvSpPr>
            <a:spLocks noGrp="1"/>
          </p:cNvSpPr>
          <p:nvPr>
            <p:ph type="body" idx="1"/>
          </p:nvPr>
        </p:nvSpPr>
        <p:spPr>
          <a:noFill/>
          <a:ln/>
        </p:spPr>
        <p:txBody>
          <a:bodyPr/>
          <a:lstStyle/>
          <a:p>
            <a:pPr>
              <a:lnSpc>
                <a:spcPct val="80000"/>
              </a:lnSpc>
            </a:pPr>
            <a:r>
              <a:rPr lang="en-US" i="1" dirty="0">
                <a:latin typeface="Arial" charset="0"/>
              </a:rPr>
              <a:t>Comments,</a:t>
            </a:r>
            <a:r>
              <a:rPr lang="en-US" i="1" baseline="0" dirty="0">
                <a:latin typeface="Arial" charset="0"/>
              </a:rPr>
              <a:t> questions and time for discussion.</a:t>
            </a:r>
            <a:endParaRPr lang="en-US" i="1" dirty="0">
              <a:latin typeface="Arial" charset="0"/>
            </a:endParaRPr>
          </a:p>
        </p:txBody>
      </p:sp>
      <p:sp>
        <p:nvSpPr>
          <p:cNvPr id="126980" name="Slide Number Placeholder 3"/>
          <p:cNvSpPr>
            <a:spLocks noGrp="1"/>
          </p:cNvSpPr>
          <p:nvPr>
            <p:ph type="sldNum" sz="quarter" idx="5"/>
          </p:nvPr>
        </p:nvSpPr>
        <p:spPr/>
        <p:txBody>
          <a:bodyPr/>
          <a:lstStyle/>
          <a:p>
            <a:pPr marL="0" marR="0" lvl="0" indent="0" algn="r" defTabSz="904914" rtl="0" eaLnBrk="1" fontAlgn="auto" latinLnBrk="0" hangingPunct="1">
              <a:lnSpc>
                <a:spcPct val="100000"/>
              </a:lnSpc>
              <a:spcBef>
                <a:spcPts val="0"/>
              </a:spcBef>
              <a:spcAft>
                <a:spcPts val="0"/>
              </a:spcAft>
              <a:buClrTx/>
              <a:buSzTx/>
              <a:buFontTx/>
              <a:buNone/>
              <a:tabLst/>
              <a:defRPr/>
            </a:pPr>
            <a:fld id="{575DA3D0-7DA0-4DD8-A092-45679D1A8211}" type="slidenum">
              <a:rPr kumimoji="0" lang="en-US"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04914"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933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35275" y="857250"/>
            <a:ext cx="3473450" cy="2314575"/>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FC55B-4038-44B5-8518-AE75693D97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782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04631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04844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762121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98010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75792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3803296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28700" y="1828804"/>
            <a:ext cx="92583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ctrTitle"/>
          </p:nvPr>
        </p:nvSpPr>
        <p:spPr>
          <a:xfrm>
            <a:off x="1028700" y="685800"/>
            <a:ext cx="8686800" cy="1143000"/>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400300" y="3886201"/>
            <a:ext cx="7200900" cy="1771651"/>
          </a:xfrm>
        </p:spPr>
        <p:txBody>
          <a:bodyPr/>
          <a:lstStyle>
            <a:lvl1pPr marL="0" indent="0">
              <a:buFont typeface="Monotype Sorts" pitchFamily="2" charset="2"/>
              <a:buNone/>
              <a:defRPr>
                <a:latin typeface="Arial Black" pitchFamily="34" charset="0"/>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800100" y="6230681"/>
            <a:ext cx="2171700" cy="514351"/>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543300" y="6230681"/>
            <a:ext cx="3200400" cy="514351"/>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7429500" y="6230681"/>
            <a:ext cx="2057400" cy="514351"/>
          </a:xfrm>
        </p:spPr>
        <p:txBody>
          <a:bodyPr/>
          <a:lstStyle>
            <a:lvl1pPr>
              <a:defRPr>
                <a:solidFill>
                  <a:srgbClr val="5E574E"/>
                </a:solidFill>
              </a:defRPr>
            </a:lvl1pPr>
          </a:lstStyle>
          <a:p>
            <a:pPr>
              <a:defRPr/>
            </a:pPr>
            <a:fld id="{906B74BF-1A15-415C-AAE4-F12478B37907}" type="slidenum">
              <a:rPr lang="en-US"/>
              <a:pPr>
                <a:defRPr/>
              </a:pPr>
              <a:t>‹#›</a:t>
            </a:fld>
            <a:endParaRPr lang="en-US"/>
          </a:p>
        </p:txBody>
      </p:sp>
    </p:spTree>
    <p:extLst>
      <p:ext uri="{BB962C8B-B14F-4D97-AF65-F5344CB8AC3E}">
        <p14:creationId xmlns:p14="http://schemas.microsoft.com/office/powerpoint/2010/main" val="2501129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AE2EBD-56C9-4151-92A8-1B7C25F212C1}" type="slidenum">
              <a:rPr lang="en-US"/>
              <a:pPr>
                <a:defRPr/>
              </a:pPr>
              <a:t>‹#›</a:t>
            </a:fld>
            <a:endParaRPr lang="en-US"/>
          </a:p>
        </p:txBody>
      </p:sp>
    </p:spTree>
    <p:extLst>
      <p:ext uri="{BB962C8B-B14F-4D97-AF65-F5344CB8AC3E}">
        <p14:creationId xmlns:p14="http://schemas.microsoft.com/office/powerpoint/2010/main" val="3803812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00925" y="228603"/>
            <a:ext cx="2314575"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28" y="228603"/>
            <a:ext cx="6791325"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9A4618-F3F9-474E-BB8A-82DD037FB13B}" type="slidenum">
              <a:rPr lang="en-US"/>
              <a:pPr>
                <a:defRPr/>
              </a:pPr>
              <a:t>‹#›</a:t>
            </a:fld>
            <a:endParaRPr lang="en-US"/>
          </a:p>
        </p:txBody>
      </p:sp>
    </p:spTree>
    <p:extLst>
      <p:ext uri="{BB962C8B-B14F-4D97-AF65-F5344CB8AC3E}">
        <p14:creationId xmlns:p14="http://schemas.microsoft.com/office/powerpoint/2010/main" val="2697497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3"/>
            <a:ext cx="92583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330FAB3-29B3-427E-B1DF-70566A52DEDF}" type="slidenum">
              <a:rPr lang="en-US"/>
              <a:pPr>
                <a:defRPr/>
              </a:pPr>
              <a:t>‹#›</a:t>
            </a:fld>
            <a:endParaRPr lang="en-US"/>
          </a:p>
        </p:txBody>
      </p:sp>
    </p:spTree>
    <p:extLst>
      <p:ext uri="{BB962C8B-B14F-4D97-AF65-F5344CB8AC3E}">
        <p14:creationId xmlns:p14="http://schemas.microsoft.com/office/powerpoint/2010/main" val="4215570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743950" cy="1143000"/>
          </a:xfrm>
        </p:spPr>
        <p:txBody>
          <a:bodyPr/>
          <a:lstStyle/>
          <a:p>
            <a:r>
              <a:rPr lang="en-US"/>
              <a:t>Click to edit Master title style</a:t>
            </a:r>
          </a:p>
        </p:txBody>
      </p:sp>
      <p:sp>
        <p:nvSpPr>
          <p:cNvPr id="3" name="Chart Placeholder 2"/>
          <p:cNvSpPr>
            <a:spLocks noGrp="1"/>
          </p:cNvSpPr>
          <p:nvPr>
            <p:ph type="chart" idx="1"/>
          </p:nvPr>
        </p:nvSpPr>
        <p:spPr>
          <a:xfrm>
            <a:off x="514350" y="1885968"/>
            <a:ext cx="9201150" cy="4171951"/>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F69314-D9A5-49D7-A699-7AD4DB16A574}" type="slidenum">
              <a:rPr lang="en-US"/>
              <a:pPr>
                <a:defRPr/>
              </a:pPr>
              <a:t>‹#›</a:t>
            </a:fld>
            <a:endParaRPr lang="en-US"/>
          </a:p>
        </p:txBody>
      </p:sp>
    </p:spTree>
    <p:extLst>
      <p:ext uri="{BB962C8B-B14F-4D97-AF65-F5344CB8AC3E}">
        <p14:creationId xmlns:p14="http://schemas.microsoft.com/office/powerpoint/2010/main" val="20439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743950" cy="1143000"/>
          </a:xfrm>
        </p:spPr>
        <p:txBody>
          <a:bodyPr/>
          <a:lstStyle/>
          <a:p>
            <a:r>
              <a:rPr lang="en-US"/>
              <a:t>Click to edit Master title style</a:t>
            </a:r>
          </a:p>
        </p:txBody>
      </p:sp>
      <p:sp>
        <p:nvSpPr>
          <p:cNvPr id="3" name="Content Placeholder 2"/>
          <p:cNvSpPr>
            <a:spLocks noGrp="1"/>
          </p:cNvSpPr>
          <p:nvPr>
            <p:ph sz="half" idx="1"/>
          </p:nvPr>
        </p:nvSpPr>
        <p:spPr>
          <a:xfrm>
            <a:off x="514474" y="1885968"/>
            <a:ext cx="4524375"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91198" y="1886616"/>
            <a:ext cx="4524375"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91198" y="4048812"/>
            <a:ext cx="4524375"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31389127-882E-4C9B-81E4-FE0F3BA6EA48}" type="slidenum">
              <a:rPr lang="en-US"/>
              <a:pPr>
                <a:defRPr/>
              </a:pPr>
              <a:t>‹#›</a:t>
            </a:fld>
            <a:endParaRPr lang="en-US"/>
          </a:p>
        </p:txBody>
      </p:sp>
    </p:spTree>
    <p:extLst>
      <p:ext uri="{BB962C8B-B14F-4D97-AF65-F5344CB8AC3E}">
        <p14:creationId xmlns:p14="http://schemas.microsoft.com/office/powerpoint/2010/main" val="685354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743950" cy="1143000"/>
          </a:xfrm>
        </p:spPr>
        <p:txBody>
          <a:bodyPr/>
          <a:lstStyle/>
          <a:p>
            <a:r>
              <a:rPr lang="en-US"/>
              <a:t>Click to edit Master title style</a:t>
            </a:r>
          </a:p>
        </p:txBody>
      </p:sp>
      <p:sp>
        <p:nvSpPr>
          <p:cNvPr id="3" name="Text Placeholder 2"/>
          <p:cNvSpPr>
            <a:spLocks noGrp="1"/>
          </p:cNvSpPr>
          <p:nvPr>
            <p:ph type="body" sz="half" idx="1"/>
          </p:nvPr>
        </p:nvSpPr>
        <p:spPr>
          <a:xfrm>
            <a:off x="514474" y="1885968"/>
            <a:ext cx="4524375"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91198" y="1885968"/>
            <a:ext cx="4524375" cy="4171951"/>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DAC2D3-A473-45E8-A8B1-3DFBA35E5081}" type="slidenum">
              <a:rPr lang="en-US"/>
              <a:pPr>
                <a:defRPr/>
              </a:pPr>
              <a:t>‹#›</a:t>
            </a:fld>
            <a:endParaRPr lang="en-US"/>
          </a:p>
        </p:txBody>
      </p:sp>
    </p:spTree>
    <p:extLst>
      <p:ext uri="{BB962C8B-B14F-4D97-AF65-F5344CB8AC3E}">
        <p14:creationId xmlns:p14="http://schemas.microsoft.com/office/powerpoint/2010/main" val="2642571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28700" y="1828809"/>
            <a:ext cx="92583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ctrTitle"/>
          </p:nvPr>
        </p:nvSpPr>
        <p:spPr>
          <a:xfrm>
            <a:off x="1028700" y="685800"/>
            <a:ext cx="8686800" cy="1143000"/>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400300" y="3886201"/>
            <a:ext cx="7200900" cy="1771651"/>
          </a:xfrm>
        </p:spPr>
        <p:txBody>
          <a:bodyPr/>
          <a:lstStyle>
            <a:lvl1pPr marL="0" indent="0">
              <a:buFont typeface="Monotype Sorts" pitchFamily="2" charset="2"/>
              <a:buNone/>
              <a:defRPr>
                <a:latin typeface="Arial Black" pitchFamily="34" charset="0"/>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800100" y="6230719"/>
            <a:ext cx="2171700" cy="514351"/>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543300" y="6230719"/>
            <a:ext cx="3200400" cy="514351"/>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7429500" y="6230719"/>
            <a:ext cx="2057400" cy="514351"/>
          </a:xfrm>
        </p:spPr>
        <p:txBody>
          <a:bodyPr/>
          <a:lstStyle>
            <a:lvl1pPr>
              <a:defRPr>
                <a:solidFill>
                  <a:srgbClr val="5E574E"/>
                </a:solidFill>
              </a:defRPr>
            </a:lvl1pPr>
          </a:lstStyle>
          <a:p>
            <a:pPr>
              <a:defRPr/>
            </a:pPr>
            <a:fld id="{906B74BF-1A15-415C-AAE4-F12478B37907}" type="slidenum">
              <a:rPr lang="en-US"/>
              <a:pPr>
                <a:defRPr/>
              </a:pPr>
              <a:t>‹#›</a:t>
            </a:fld>
            <a:endParaRPr lang="en-US"/>
          </a:p>
        </p:txBody>
      </p:sp>
    </p:spTree>
    <p:extLst>
      <p:ext uri="{BB962C8B-B14F-4D97-AF65-F5344CB8AC3E}">
        <p14:creationId xmlns:p14="http://schemas.microsoft.com/office/powerpoint/2010/main" val="211548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CAC2CF-A23C-4954-8B74-8150CC0EB8CC}"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37114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406947"/>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1" y="2906713"/>
            <a:ext cx="8743950" cy="1500187"/>
          </a:xfrm>
        </p:spPr>
        <p:txBody>
          <a:bodyPr anchor="b"/>
          <a:lstStyle>
            <a:lvl1pPr marL="0" indent="0">
              <a:buNone/>
              <a:defRPr sz="2000"/>
            </a:lvl1pPr>
            <a:lvl2pPr marL="439398" indent="0">
              <a:buNone/>
              <a:defRPr sz="1800"/>
            </a:lvl2pPr>
            <a:lvl3pPr marL="878798" indent="0">
              <a:buNone/>
              <a:defRPr sz="1600"/>
            </a:lvl3pPr>
            <a:lvl4pPr marL="1318348" indent="0">
              <a:buNone/>
              <a:defRPr sz="1400"/>
            </a:lvl4pPr>
            <a:lvl5pPr marL="1757856" indent="0">
              <a:buNone/>
              <a:defRPr sz="1400"/>
            </a:lvl5pPr>
            <a:lvl6pPr marL="2197320" indent="0">
              <a:buNone/>
              <a:defRPr sz="1400"/>
            </a:lvl6pPr>
            <a:lvl7pPr marL="2636795" indent="0">
              <a:buNone/>
              <a:defRPr sz="1400"/>
            </a:lvl7pPr>
            <a:lvl8pPr marL="3076270" indent="0">
              <a:buNone/>
              <a:defRPr sz="1400"/>
            </a:lvl8pPr>
            <a:lvl9pPr marL="351572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A570DB-C65D-41C3-A52A-BD661F6540AE}"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32547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473" y="1885975"/>
            <a:ext cx="4524377" cy="4171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91197" y="1885975"/>
            <a:ext cx="4524377" cy="4171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56E93-42CF-423E-9596-B3B98E5DAB5F}"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42750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CAC2CF-A23C-4954-8B74-8150CC0EB8CC}" type="slidenum">
              <a:rPr lang="en-US"/>
              <a:pPr>
                <a:defRPr/>
              </a:pPr>
              <a:t>‹#›</a:t>
            </a:fld>
            <a:endParaRPr lang="en-US"/>
          </a:p>
        </p:txBody>
      </p:sp>
    </p:spTree>
    <p:extLst>
      <p:ext uri="{BB962C8B-B14F-4D97-AF65-F5344CB8AC3E}">
        <p14:creationId xmlns:p14="http://schemas.microsoft.com/office/powerpoint/2010/main" val="223934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9"/>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1" y="1535117"/>
            <a:ext cx="4545014" cy="639763"/>
          </a:xfrm>
        </p:spPr>
        <p:txBody>
          <a:bodyPr anchor="b"/>
          <a:lstStyle>
            <a:lvl1pPr marL="0" indent="0">
              <a:buNone/>
              <a:defRPr sz="2400" b="1"/>
            </a:lvl1pPr>
            <a:lvl2pPr marL="439398" indent="0">
              <a:buNone/>
              <a:defRPr sz="2000" b="1"/>
            </a:lvl2pPr>
            <a:lvl3pPr marL="878798" indent="0">
              <a:buNone/>
              <a:defRPr sz="1800" b="1"/>
            </a:lvl3pPr>
            <a:lvl4pPr marL="1318348" indent="0">
              <a:buNone/>
              <a:defRPr sz="1600" b="1"/>
            </a:lvl4pPr>
            <a:lvl5pPr marL="1757856" indent="0">
              <a:buNone/>
              <a:defRPr sz="1600" b="1"/>
            </a:lvl5pPr>
            <a:lvl6pPr marL="2197320" indent="0">
              <a:buNone/>
              <a:defRPr sz="1600" b="1"/>
            </a:lvl6pPr>
            <a:lvl7pPr marL="2636795" indent="0">
              <a:buNone/>
              <a:defRPr sz="1600" b="1"/>
            </a:lvl7pPr>
            <a:lvl8pPr marL="3076270" indent="0">
              <a:buNone/>
              <a:defRPr sz="1600" b="1"/>
            </a:lvl8pPr>
            <a:lvl9pPr marL="3515729"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1"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400" b="1"/>
            </a:lvl1pPr>
            <a:lvl2pPr marL="439398" indent="0">
              <a:buNone/>
              <a:defRPr sz="2000" b="1"/>
            </a:lvl2pPr>
            <a:lvl3pPr marL="878798" indent="0">
              <a:buNone/>
              <a:defRPr sz="1800" b="1"/>
            </a:lvl3pPr>
            <a:lvl4pPr marL="1318348" indent="0">
              <a:buNone/>
              <a:defRPr sz="1600" b="1"/>
            </a:lvl4pPr>
            <a:lvl5pPr marL="1757856" indent="0">
              <a:buNone/>
              <a:defRPr sz="1600" b="1"/>
            </a:lvl5pPr>
            <a:lvl6pPr marL="2197320" indent="0">
              <a:buNone/>
              <a:defRPr sz="1600" b="1"/>
            </a:lvl6pPr>
            <a:lvl7pPr marL="2636795" indent="0">
              <a:buNone/>
              <a:defRPr sz="1600" b="1"/>
            </a:lvl7pPr>
            <a:lvl8pPr marL="3076270" indent="0">
              <a:buNone/>
              <a:defRPr sz="1600" b="1"/>
            </a:lvl8pPr>
            <a:lvl9pPr marL="35157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9E65E2-C88F-476D-AC84-B387393C9A44}"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4084857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75D197-A4E1-450D-B06D-88E610965086}"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308893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92BAF0-2906-4B27-A5E6-0E406EF196E9}"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737923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72" y="273050"/>
            <a:ext cx="3384550"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58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72" y="1435104"/>
            <a:ext cx="3384550" cy="4691063"/>
          </a:xfrm>
        </p:spPr>
        <p:txBody>
          <a:bodyPr/>
          <a:lstStyle>
            <a:lvl1pPr marL="0" indent="0">
              <a:buNone/>
              <a:defRPr sz="1400"/>
            </a:lvl1pPr>
            <a:lvl2pPr marL="439398" indent="0">
              <a:buNone/>
              <a:defRPr sz="1200"/>
            </a:lvl2pPr>
            <a:lvl3pPr marL="878798" indent="0">
              <a:buNone/>
              <a:defRPr sz="1000"/>
            </a:lvl3pPr>
            <a:lvl4pPr marL="1318348" indent="0">
              <a:buNone/>
              <a:defRPr sz="800"/>
            </a:lvl4pPr>
            <a:lvl5pPr marL="1757856" indent="0">
              <a:buNone/>
              <a:defRPr sz="800"/>
            </a:lvl5pPr>
            <a:lvl6pPr marL="2197320" indent="0">
              <a:buNone/>
              <a:defRPr sz="800"/>
            </a:lvl6pPr>
            <a:lvl7pPr marL="2636795" indent="0">
              <a:buNone/>
              <a:defRPr sz="800"/>
            </a:lvl7pPr>
            <a:lvl8pPr marL="3076270" indent="0">
              <a:buNone/>
              <a:defRPr sz="800"/>
            </a:lvl8pPr>
            <a:lvl9pPr marL="3515729"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982D02-2FAD-4FCE-9CC8-91F667DFB27C}"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527263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4" y="4800631"/>
            <a:ext cx="61722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4" y="612775"/>
            <a:ext cx="6172200" cy="4114800"/>
          </a:xfrm>
        </p:spPr>
        <p:txBody>
          <a:bodyPr/>
          <a:lstStyle>
            <a:lvl1pPr marL="0" indent="0">
              <a:buNone/>
              <a:defRPr sz="3200"/>
            </a:lvl1pPr>
            <a:lvl2pPr marL="439398" indent="0">
              <a:buNone/>
              <a:defRPr sz="2800"/>
            </a:lvl2pPr>
            <a:lvl3pPr marL="878798" indent="0">
              <a:buNone/>
              <a:defRPr sz="2400"/>
            </a:lvl3pPr>
            <a:lvl4pPr marL="1318348" indent="0">
              <a:buNone/>
              <a:defRPr sz="2000"/>
            </a:lvl4pPr>
            <a:lvl5pPr marL="1757856" indent="0">
              <a:buNone/>
              <a:defRPr sz="2000"/>
            </a:lvl5pPr>
            <a:lvl6pPr marL="2197320" indent="0">
              <a:buNone/>
              <a:defRPr sz="2000"/>
            </a:lvl6pPr>
            <a:lvl7pPr marL="2636795" indent="0">
              <a:buNone/>
              <a:defRPr sz="2000"/>
            </a:lvl7pPr>
            <a:lvl8pPr marL="3076270" indent="0">
              <a:buNone/>
              <a:defRPr sz="2000"/>
            </a:lvl8pPr>
            <a:lvl9pPr marL="3515729" indent="0">
              <a:buNone/>
              <a:defRPr sz="2000"/>
            </a:lvl9pPr>
          </a:lstStyle>
          <a:p>
            <a:pPr lvl="0"/>
            <a:endParaRPr lang="en-US" noProof="0"/>
          </a:p>
        </p:txBody>
      </p:sp>
      <p:sp>
        <p:nvSpPr>
          <p:cNvPr id="4" name="Text Placeholder 3"/>
          <p:cNvSpPr>
            <a:spLocks noGrp="1"/>
          </p:cNvSpPr>
          <p:nvPr>
            <p:ph type="body" sz="half" idx="2"/>
          </p:nvPr>
        </p:nvSpPr>
        <p:spPr>
          <a:xfrm>
            <a:off x="2016124" y="5368705"/>
            <a:ext cx="6172200" cy="804863"/>
          </a:xfrm>
        </p:spPr>
        <p:txBody>
          <a:bodyPr/>
          <a:lstStyle>
            <a:lvl1pPr marL="0" indent="0">
              <a:buNone/>
              <a:defRPr sz="1400"/>
            </a:lvl1pPr>
            <a:lvl2pPr marL="439398" indent="0">
              <a:buNone/>
              <a:defRPr sz="1200"/>
            </a:lvl2pPr>
            <a:lvl3pPr marL="878798" indent="0">
              <a:buNone/>
              <a:defRPr sz="1000"/>
            </a:lvl3pPr>
            <a:lvl4pPr marL="1318348" indent="0">
              <a:buNone/>
              <a:defRPr sz="800"/>
            </a:lvl4pPr>
            <a:lvl5pPr marL="1757856" indent="0">
              <a:buNone/>
              <a:defRPr sz="800"/>
            </a:lvl5pPr>
            <a:lvl6pPr marL="2197320" indent="0">
              <a:buNone/>
              <a:defRPr sz="800"/>
            </a:lvl6pPr>
            <a:lvl7pPr marL="2636795" indent="0">
              <a:buNone/>
              <a:defRPr sz="800"/>
            </a:lvl7pPr>
            <a:lvl8pPr marL="3076270" indent="0">
              <a:buNone/>
              <a:defRPr sz="800"/>
            </a:lvl8pPr>
            <a:lvl9pPr marL="3515729"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742766-D63E-49C7-8FBF-1C1E2B108850}"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740862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2EBD-56C9-4151-92A8-1B7C25F212C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56180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00930" y="228603"/>
            <a:ext cx="2314576"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28" y="228603"/>
            <a:ext cx="6791324"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A4618-F3F9-474E-BB8A-82DD037FB13B}"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125544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3"/>
            <a:ext cx="92583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30FAB3-29B3-427E-B1DF-70566A52DEDF}"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284491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743950" cy="1143000"/>
          </a:xfrm>
        </p:spPr>
        <p:txBody>
          <a:bodyPr/>
          <a:lstStyle/>
          <a:p>
            <a:r>
              <a:rPr lang="en-US"/>
              <a:t>Click to edit Master title style</a:t>
            </a:r>
          </a:p>
        </p:txBody>
      </p:sp>
      <p:sp>
        <p:nvSpPr>
          <p:cNvPr id="3" name="Chart Placeholder 2"/>
          <p:cNvSpPr>
            <a:spLocks noGrp="1"/>
          </p:cNvSpPr>
          <p:nvPr>
            <p:ph type="chart" idx="1"/>
          </p:nvPr>
        </p:nvSpPr>
        <p:spPr>
          <a:xfrm>
            <a:off x="514351" y="1885975"/>
            <a:ext cx="9201150" cy="4171951"/>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69314-D9A5-49D7-A699-7AD4DB16A574}"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080045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743950" cy="1143000"/>
          </a:xfrm>
        </p:spPr>
        <p:txBody>
          <a:bodyPr/>
          <a:lstStyle/>
          <a:p>
            <a:r>
              <a:rPr lang="en-US"/>
              <a:t>Click to edit Master title style</a:t>
            </a:r>
          </a:p>
        </p:txBody>
      </p:sp>
      <p:sp>
        <p:nvSpPr>
          <p:cNvPr id="3" name="Content Placeholder 2"/>
          <p:cNvSpPr>
            <a:spLocks noGrp="1"/>
          </p:cNvSpPr>
          <p:nvPr>
            <p:ph sz="half" idx="1"/>
          </p:nvPr>
        </p:nvSpPr>
        <p:spPr>
          <a:xfrm>
            <a:off x="514473" y="1885975"/>
            <a:ext cx="4524377"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91197" y="1886621"/>
            <a:ext cx="4524377"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91197" y="4048821"/>
            <a:ext cx="4524377"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1389127-882E-4C9B-81E4-FE0F3BA6EA48}"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39748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47"/>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39884" indent="0">
              <a:buNone/>
              <a:defRPr sz="1800"/>
            </a:lvl2pPr>
            <a:lvl3pPr marL="879770" indent="0">
              <a:buNone/>
              <a:defRPr sz="1600"/>
            </a:lvl3pPr>
            <a:lvl4pPr marL="1319773" indent="0">
              <a:buNone/>
              <a:defRPr sz="1400"/>
            </a:lvl4pPr>
            <a:lvl5pPr marL="1759759" indent="0">
              <a:buNone/>
              <a:defRPr sz="1400"/>
            </a:lvl5pPr>
            <a:lvl6pPr marL="2199696" indent="0">
              <a:buNone/>
              <a:defRPr sz="1400"/>
            </a:lvl6pPr>
            <a:lvl7pPr marL="2639646" indent="0">
              <a:buNone/>
              <a:defRPr sz="1400"/>
            </a:lvl7pPr>
            <a:lvl8pPr marL="3079591" indent="0">
              <a:buNone/>
              <a:defRPr sz="1400"/>
            </a:lvl8pPr>
            <a:lvl9pPr marL="351953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A570DB-C65D-41C3-A52A-BD661F6540AE}" type="slidenum">
              <a:rPr lang="en-US"/>
              <a:pPr>
                <a:defRPr/>
              </a:pPr>
              <a:t>‹#›</a:t>
            </a:fld>
            <a:endParaRPr lang="en-US"/>
          </a:p>
        </p:txBody>
      </p:sp>
    </p:spTree>
    <p:extLst>
      <p:ext uri="{BB962C8B-B14F-4D97-AF65-F5344CB8AC3E}">
        <p14:creationId xmlns:p14="http://schemas.microsoft.com/office/powerpoint/2010/main" val="549860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743950" cy="1143000"/>
          </a:xfrm>
        </p:spPr>
        <p:txBody>
          <a:bodyPr/>
          <a:lstStyle/>
          <a:p>
            <a:r>
              <a:rPr lang="en-US"/>
              <a:t>Click to edit Master title style</a:t>
            </a:r>
          </a:p>
        </p:txBody>
      </p:sp>
      <p:sp>
        <p:nvSpPr>
          <p:cNvPr id="3" name="Text Placeholder 2"/>
          <p:cNvSpPr>
            <a:spLocks noGrp="1"/>
          </p:cNvSpPr>
          <p:nvPr>
            <p:ph type="body" sz="half" idx="1"/>
          </p:nvPr>
        </p:nvSpPr>
        <p:spPr>
          <a:xfrm>
            <a:off x="514473" y="1885975"/>
            <a:ext cx="4524377"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91197" y="1885975"/>
            <a:ext cx="4524377" cy="4171951"/>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DAC2D3-A473-45E8-A8B1-3DFBA35E508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804654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BEC47-46AF-48D6-A89D-09B51682B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4684827" y="1122365"/>
            <a:ext cx="5249551" cy="2695493"/>
          </a:xfrm>
        </p:spPr>
        <p:txBody>
          <a:bodyPr anchor="b">
            <a:normAutofit/>
          </a:bodyPr>
          <a:lstStyle>
            <a:lvl1pPr algn="ctr">
              <a:defRPr sz="4050"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4684828" y="4361935"/>
            <a:ext cx="5249550" cy="1928362"/>
          </a:xfrm>
        </p:spPr>
        <p:txBody>
          <a:bodyPr>
            <a:normAutofit/>
          </a:bodyPr>
          <a:lstStyle>
            <a:lvl1pPr marL="0" indent="0" algn="ctr">
              <a:buNone/>
              <a:defRPr sz="2700">
                <a:solidFill>
                  <a:schemeClr val="tx1"/>
                </a:solidFill>
                <a:latin typeface="Arial Narrow" panose="020B0606020202030204" pitchFamily="34" charset="0"/>
              </a:defRPr>
            </a:lvl1pPr>
            <a:lvl2pPr marL="385812" indent="0" algn="ctr">
              <a:buNone/>
              <a:defRPr sz="1688"/>
            </a:lvl2pPr>
            <a:lvl3pPr marL="771626" indent="0" algn="ctr">
              <a:buNone/>
              <a:defRPr sz="1519"/>
            </a:lvl3pPr>
            <a:lvl4pPr marL="1157439" indent="0" algn="ctr">
              <a:buNone/>
              <a:defRPr sz="1350"/>
            </a:lvl4pPr>
            <a:lvl5pPr marL="1543252" indent="0" algn="ctr">
              <a:buNone/>
              <a:defRPr sz="1350"/>
            </a:lvl5pPr>
            <a:lvl6pPr marL="1929065" indent="0" algn="ctr">
              <a:buNone/>
              <a:defRPr sz="1350"/>
            </a:lvl6pPr>
            <a:lvl7pPr marL="2314878" indent="0" algn="ctr">
              <a:buNone/>
              <a:defRPr sz="1350"/>
            </a:lvl7pPr>
            <a:lvl8pPr marL="2700692" indent="0" algn="ctr">
              <a:buNone/>
              <a:defRPr sz="1350"/>
            </a:lvl8pPr>
            <a:lvl9pPr marL="3086505" indent="0" algn="ctr">
              <a:buNone/>
              <a:defRPr sz="1350"/>
            </a:lvl9pPr>
          </a:lstStyle>
          <a:p>
            <a:r>
              <a:rPr lang="en-US" dirty="0"/>
              <a:t>Click to edit Master subtitle style</a:t>
            </a:r>
          </a:p>
        </p:txBody>
      </p:sp>
      <p:sp>
        <p:nvSpPr>
          <p:cNvPr id="6" name="Subtitle 2">
            <a:extLst>
              <a:ext uri="{FF2B5EF4-FFF2-40B4-BE49-F238E27FC236}">
                <a16:creationId xmlns:a16="http://schemas.microsoft.com/office/drawing/2014/main" id="{9428AFEF-0A67-4F70-BC4B-597C61E9F1D7}"/>
              </a:ext>
            </a:extLst>
          </p:cNvPr>
          <p:cNvSpPr txBox="1">
            <a:spLocks/>
          </p:cNvSpPr>
          <p:nvPr userDrawn="1"/>
        </p:nvSpPr>
        <p:spPr>
          <a:xfrm>
            <a:off x="232161" y="3230089"/>
            <a:ext cx="3916607" cy="1131846"/>
          </a:xfrm>
          <a:prstGeom prst="rect">
            <a:avLst/>
          </a:prstGeom>
        </p:spPr>
        <p:txBody>
          <a:bodyPr vert="horz" lIns="77153" tIns="38576" rIns="77153" bIns="3857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714" dirty="0">
              <a:solidFill>
                <a:schemeClr val="tx1"/>
              </a:solidFill>
            </a:endParaRPr>
          </a:p>
        </p:txBody>
      </p:sp>
    </p:spTree>
    <p:extLst>
      <p:ext uri="{BB962C8B-B14F-4D97-AF65-F5344CB8AC3E}">
        <p14:creationId xmlns:p14="http://schemas.microsoft.com/office/powerpoint/2010/main" val="1100298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8C8DAA-2E9E-496D-A91D-89C11F16EC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Subtitle 2">
            <a:extLst>
              <a:ext uri="{FF2B5EF4-FFF2-40B4-BE49-F238E27FC236}">
                <a16:creationId xmlns:a16="http://schemas.microsoft.com/office/drawing/2014/main" id="{9428AFEF-0A67-4F70-BC4B-597C61E9F1D7}"/>
              </a:ext>
            </a:extLst>
          </p:cNvPr>
          <p:cNvSpPr txBox="1">
            <a:spLocks/>
          </p:cNvSpPr>
          <p:nvPr userDrawn="1"/>
        </p:nvSpPr>
        <p:spPr>
          <a:xfrm>
            <a:off x="232161" y="3230089"/>
            <a:ext cx="3916607" cy="1131846"/>
          </a:xfrm>
          <a:prstGeom prst="rect">
            <a:avLst/>
          </a:prstGeom>
        </p:spPr>
        <p:txBody>
          <a:bodyPr vert="horz" lIns="77153" tIns="38576" rIns="77153" bIns="38576"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3714" dirty="0">
              <a:solidFill>
                <a:schemeClr val="tx1"/>
              </a:solidFill>
            </a:endParaRPr>
          </a:p>
        </p:txBody>
      </p:sp>
      <p:sp>
        <p:nvSpPr>
          <p:cNvPr id="9" name="Title 1">
            <a:extLst>
              <a:ext uri="{FF2B5EF4-FFF2-40B4-BE49-F238E27FC236}">
                <a16:creationId xmlns:a16="http://schemas.microsoft.com/office/drawing/2014/main" id="{6DABE26D-DBB2-4D39-BFD1-146ECE6B9619}"/>
              </a:ext>
            </a:extLst>
          </p:cNvPr>
          <p:cNvSpPr>
            <a:spLocks noGrp="1"/>
          </p:cNvSpPr>
          <p:nvPr>
            <p:ph type="ctrTitle"/>
          </p:nvPr>
        </p:nvSpPr>
        <p:spPr>
          <a:xfrm>
            <a:off x="4684827" y="1122365"/>
            <a:ext cx="5249551" cy="2695493"/>
          </a:xfrm>
        </p:spPr>
        <p:txBody>
          <a:bodyPr anchor="b">
            <a:normAutofit/>
          </a:bodyPr>
          <a:lstStyle>
            <a:lvl1pPr algn="ctr">
              <a:defRPr sz="4050" b="1">
                <a:solidFill>
                  <a:schemeClr val="tx1"/>
                </a:solidFill>
              </a:defRPr>
            </a:lvl1pPr>
          </a:lstStyle>
          <a:p>
            <a:r>
              <a:rPr lang="en-US" dirty="0"/>
              <a:t>Click to edit Master title style</a:t>
            </a:r>
          </a:p>
        </p:txBody>
      </p:sp>
      <p:sp>
        <p:nvSpPr>
          <p:cNvPr id="8" name="Subtitle 2">
            <a:extLst>
              <a:ext uri="{FF2B5EF4-FFF2-40B4-BE49-F238E27FC236}">
                <a16:creationId xmlns:a16="http://schemas.microsoft.com/office/drawing/2014/main" id="{42E2EE3D-AE02-4E01-98FF-80AE3CE6B757}"/>
              </a:ext>
            </a:extLst>
          </p:cNvPr>
          <p:cNvSpPr>
            <a:spLocks noGrp="1"/>
          </p:cNvSpPr>
          <p:nvPr>
            <p:ph type="subTitle" idx="1"/>
          </p:nvPr>
        </p:nvSpPr>
        <p:spPr>
          <a:xfrm>
            <a:off x="4684828" y="4361935"/>
            <a:ext cx="5249550" cy="1928362"/>
          </a:xfrm>
        </p:spPr>
        <p:txBody>
          <a:bodyPr>
            <a:normAutofit/>
          </a:bodyPr>
          <a:lstStyle>
            <a:lvl1pPr marL="0" indent="0" algn="ctr">
              <a:buNone/>
              <a:defRPr sz="2700">
                <a:solidFill>
                  <a:schemeClr val="tx1"/>
                </a:solidFill>
                <a:latin typeface="Arial Narrow" panose="020B0606020202030204" pitchFamily="34" charset="0"/>
              </a:defRPr>
            </a:lvl1pPr>
            <a:lvl2pPr marL="385812" indent="0" algn="ctr">
              <a:buNone/>
              <a:defRPr sz="1688"/>
            </a:lvl2pPr>
            <a:lvl3pPr marL="771626" indent="0" algn="ctr">
              <a:buNone/>
              <a:defRPr sz="1519"/>
            </a:lvl3pPr>
            <a:lvl4pPr marL="1157439" indent="0" algn="ctr">
              <a:buNone/>
              <a:defRPr sz="1350"/>
            </a:lvl4pPr>
            <a:lvl5pPr marL="1543252" indent="0" algn="ctr">
              <a:buNone/>
              <a:defRPr sz="1350"/>
            </a:lvl5pPr>
            <a:lvl6pPr marL="1929065" indent="0" algn="ctr">
              <a:buNone/>
              <a:defRPr sz="1350"/>
            </a:lvl6pPr>
            <a:lvl7pPr marL="2314878" indent="0" algn="ctr">
              <a:buNone/>
              <a:defRPr sz="1350"/>
            </a:lvl7pPr>
            <a:lvl8pPr marL="2700692" indent="0" algn="ctr">
              <a:buNone/>
              <a:defRPr sz="1350"/>
            </a:lvl8pPr>
            <a:lvl9pPr marL="3086505" indent="0" algn="ctr">
              <a:buNone/>
              <a:defRPr sz="1350"/>
            </a:lvl9pPr>
          </a:lstStyle>
          <a:p>
            <a:r>
              <a:rPr lang="en-US" dirty="0"/>
              <a:t>Click to edit Master subtitle style</a:t>
            </a:r>
          </a:p>
        </p:txBody>
      </p:sp>
    </p:spTree>
    <p:extLst>
      <p:ext uri="{BB962C8B-B14F-4D97-AF65-F5344CB8AC3E}">
        <p14:creationId xmlns:p14="http://schemas.microsoft.com/office/powerpoint/2010/main" val="2563789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8915230" y="51742"/>
            <a:ext cx="1420885"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9686880" y="-315098"/>
            <a:ext cx="827737" cy="2496696"/>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02248" y="365128"/>
            <a:ext cx="8559864" cy="1325563"/>
          </a:xfrm>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02249" y="1825627"/>
            <a:ext cx="8559865" cy="4763711"/>
          </a:xfrm>
        </p:spPr>
        <p:txBody>
          <a:bodyPr/>
          <a:lstStyle>
            <a:lvl1pPr>
              <a:defRPr sz="3039">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2149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7526486" y="-2813628"/>
            <a:ext cx="2862654" cy="8634593"/>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701875" y="1709741"/>
            <a:ext cx="7221897" cy="2852737"/>
          </a:xfrm>
        </p:spPr>
        <p:txBody>
          <a:bodyPr anchor="b">
            <a:normAutofit/>
          </a:bodyPr>
          <a:lstStyle>
            <a:lvl1pPr>
              <a:defRPr sz="4557"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701873" y="4589466"/>
            <a:ext cx="8872538" cy="1500187"/>
          </a:xfrm>
        </p:spPr>
        <p:txBody>
          <a:bodyPr/>
          <a:lstStyle>
            <a:lvl1pPr marL="0" indent="0">
              <a:buNone/>
              <a:defRPr sz="2025">
                <a:solidFill>
                  <a:schemeClr val="tx1">
                    <a:tint val="75000"/>
                  </a:schemeClr>
                </a:solidFill>
              </a:defRPr>
            </a:lvl1pPr>
            <a:lvl2pPr marL="385812" indent="0">
              <a:buNone/>
              <a:defRPr sz="1688">
                <a:solidFill>
                  <a:schemeClr val="tx1">
                    <a:tint val="75000"/>
                  </a:schemeClr>
                </a:solidFill>
              </a:defRPr>
            </a:lvl2pPr>
            <a:lvl3pPr marL="771626" indent="0">
              <a:buNone/>
              <a:defRPr sz="1519">
                <a:solidFill>
                  <a:schemeClr val="tx1">
                    <a:tint val="75000"/>
                  </a:schemeClr>
                </a:solidFill>
              </a:defRPr>
            </a:lvl3pPr>
            <a:lvl4pPr marL="1157439" indent="0">
              <a:buNone/>
              <a:defRPr sz="1350">
                <a:solidFill>
                  <a:schemeClr val="tx1">
                    <a:tint val="75000"/>
                  </a:schemeClr>
                </a:solidFill>
              </a:defRPr>
            </a:lvl4pPr>
            <a:lvl5pPr marL="1543252" indent="0">
              <a:buNone/>
              <a:defRPr sz="1350">
                <a:solidFill>
                  <a:schemeClr val="tx1">
                    <a:tint val="75000"/>
                  </a:schemeClr>
                </a:solidFill>
              </a:defRPr>
            </a:lvl5pPr>
            <a:lvl6pPr marL="1929065" indent="0">
              <a:buNone/>
              <a:defRPr sz="1350">
                <a:solidFill>
                  <a:schemeClr val="tx1">
                    <a:tint val="75000"/>
                  </a:schemeClr>
                </a:solidFill>
              </a:defRPr>
            </a:lvl6pPr>
            <a:lvl7pPr marL="2314878" indent="0">
              <a:buNone/>
              <a:defRPr sz="1350">
                <a:solidFill>
                  <a:schemeClr val="tx1">
                    <a:tint val="75000"/>
                  </a:schemeClr>
                </a:solidFill>
              </a:defRPr>
            </a:lvl7pPr>
            <a:lvl8pPr marL="2700692" indent="0">
              <a:buNone/>
              <a:defRPr sz="1350">
                <a:solidFill>
                  <a:schemeClr val="tx1">
                    <a:tint val="75000"/>
                  </a:schemeClr>
                </a:solidFill>
              </a:defRPr>
            </a:lvl8pPr>
            <a:lvl9pPr marL="3086505" indent="0">
              <a:buNone/>
              <a:defRPr sz="135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3535866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8915230" y="51742"/>
            <a:ext cx="1420885" cy="4285801"/>
          </a:xfrm>
          <a:prstGeom prst="diamond">
            <a:avLst/>
          </a:prstGeom>
          <a:solidFill>
            <a:srgbClr val="3A5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p>
        </p:txBody>
      </p:sp>
      <p:sp>
        <p:nvSpPr>
          <p:cNvPr id="9" name="Diamond 8">
            <a:extLst>
              <a:ext uri="{FF2B5EF4-FFF2-40B4-BE49-F238E27FC236}">
                <a16:creationId xmlns:a16="http://schemas.microsoft.com/office/drawing/2014/main" id="{AA32FF1D-1BD7-4F13-BB0F-7636787C5497}"/>
              </a:ext>
            </a:extLst>
          </p:cNvPr>
          <p:cNvSpPr>
            <a:spLocks noChangeAspect="1"/>
          </p:cNvSpPr>
          <p:nvPr userDrawn="1"/>
        </p:nvSpPr>
        <p:spPr>
          <a:xfrm rot="1291339">
            <a:off x="9686880" y="-315098"/>
            <a:ext cx="827737" cy="2496696"/>
          </a:xfrm>
          <a:prstGeom prst="diamond">
            <a:avLst/>
          </a:prstGeom>
          <a:solidFill>
            <a:srgbClr val="F3EA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10" dirty="0"/>
          </a:p>
        </p:txBody>
      </p:sp>
      <p:sp>
        <p:nvSpPr>
          <p:cNvPr id="7" name="Title 1">
            <a:extLst>
              <a:ext uri="{FF2B5EF4-FFF2-40B4-BE49-F238E27FC236}">
                <a16:creationId xmlns:a16="http://schemas.microsoft.com/office/drawing/2014/main" id="{679D4A33-8914-4BB9-83FB-A495B2F1ADE1}"/>
              </a:ext>
            </a:extLst>
          </p:cNvPr>
          <p:cNvSpPr>
            <a:spLocks noGrp="1"/>
          </p:cNvSpPr>
          <p:nvPr>
            <p:ph type="title"/>
          </p:nvPr>
        </p:nvSpPr>
        <p:spPr>
          <a:xfrm>
            <a:off x="294293" y="365128"/>
            <a:ext cx="8553917" cy="1325563"/>
          </a:xfrm>
        </p:spPr>
        <p:txBody>
          <a:bodyPr/>
          <a:lstStyle>
            <a:lvl1pPr>
              <a:defRPr b="1"/>
            </a:lvl1pPr>
          </a:lstStyle>
          <a:p>
            <a:r>
              <a:rPr lang="en-US" dirty="0"/>
              <a:t>Click to edit Master title style</a:t>
            </a:r>
          </a:p>
        </p:txBody>
      </p:sp>
      <p:sp>
        <p:nvSpPr>
          <p:cNvPr id="10" name="Content Placeholder 2">
            <a:extLst>
              <a:ext uri="{FF2B5EF4-FFF2-40B4-BE49-F238E27FC236}">
                <a16:creationId xmlns:a16="http://schemas.microsoft.com/office/drawing/2014/main" id="{B5BCB180-8A7A-48BD-895B-81C58918FB2C}"/>
              </a:ext>
            </a:extLst>
          </p:cNvPr>
          <p:cNvSpPr>
            <a:spLocks noGrp="1"/>
          </p:cNvSpPr>
          <p:nvPr>
            <p:ph sz="half" idx="1"/>
          </p:nvPr>
        </p:nvSpPr>
        <p:spPr>
          <a:xfrm>
            <a:off x="294295" y="1825627"/>
            <a:ext cx="4227058" cy="4763711"/>
          </a:xfrm>
        </p:spPr>
        <p:txBody>
          <a:bodyPr>
            <a:normAutofit/>
          </a:bodyPr>
          <a:lstStyle>
            <a:lvl1pPr>
              <a:defRPr sz="2700">
                <a:latin typeface="Arial" panose="020B0604020202020204" pitchFamily="34" charset="0"/>
                <a:cs typeface="Arial" panose="020B0604020202020204" pitchFamily="34" charset="0"/>
              </a:defRPr>
            </a:lvl1pPr>
            <a:lvl2pPr>
              <a:defRPr sz="2363">
                <a:latin typeface="Arial" panose="020B0604020202020204" pitchFamily="34" charset="0"/>
                <a:cs typeface="Arial" panose="020B0604020202020204" pitchFamily="34" charset="0"/>
              </a:defRPr>
            </a:lvl2pPr>
            <a:lvl3pPr>
              <a:defRPr sz="2025">
                <a:latin typeface="Arial" panose="020B0604020202020204" pitchFamily="34" charset="0"/>
                <a:cs typeface="Arial" panose="020B0604020202020204" pitchFamily="34" charset="0"/>
              </a:defRPr>
            </a:lvl3pPr>
            <a:lvl4pPr>
              <a:defRPr sz="1688">
                <a:latin typeface="Arial" panose="020B0604020202020204" pitchFamily="34" charset="0"/>
                <a:cs typeface="Arial" panose="020B0604020202020204" pitchFamily="34" charset="0"/>
              </a:defRPr>
            </a:lvl4pPr>
            <a:lvl5pPr>
              <a:defRPr sz="1688">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8AAB55B1-3FFE-42CD-8BD0-D28D08035D01}"/>
              </a:ext>
            </a:extLst>
          </p:cNvPr>
          <p:cNvSpPr>
            <a:spLocks noGrp="1"/>
          </p:cNvSpPr>
          <p:nvPr>
            <p:ph sz="half" idx="2"/>
          </p:nvPr>
        </p:nvSpPr>
        <p:spPr>
          <a:xfrm>
            <a:off x="4665642" y="1825627"/>
            <a:ext cx="4182569" cy="4763711"/>
          </a:xfrm>
        </p:spPr>
        <p:txBody>
          <a:bodyPr>
            <a:normAutofit/>
          </a:bodyPr>
          <a:lstStyle>
            <a:lvl1pPr>
              <a:defRPr sz="2700">
                <a:latin typeface="Arial" panose="020B0604020202020204" pitchFamily="34" charset="0"/>
                <a:cs typeface="Arial" panose="020B0604020202020204" pitchFamily="34" charset="0"/>
              </a:defRPr>
            </a:lvl1pPr>
            <a:lvl2pPr>
              <a:defRPr sz="2363">
                <a:latin typeface="Arial" panose="020B0604020202020204" pitchFamily="34" charset="0"/>
                <a:cs typeface="Arial" panose="020B0604020202020204" pitchFamily="34" charset="0"/>
              </a:defRPr>
            </a:lvl2pPr>
            <a:lvl3pPr>
              <a:defRPr sz="2025">
                <a:latin typeface="Arial" panose="020B0604020202020204" pitchFamily="34" charset="0"/>
                <a:cs typeface="Arial" panose="020B0604020202020204" pitchFamily="34" charset="0"/>
              </a:defRPr>
            </a:lvl3pPr>
            <a:lvl4pPr>
              <a:defRPr sz="1688">
                <a:latin typeface="Arial" panose="020B0604020202020204" pitchFamily="34" charset="0"/>
                <a:cs typeface="Arial" panose="020B0604020202020204" pitchFamily="34" charset="0"/>
              </a:defRPr>
            </a:lvl4pPr>
            <a:lvl5pPr>
              <a:defRPr sz="1688">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5992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28700" y="1828809"/>
            <a:ext cx="92583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ctrTitle"/>
          </p:nvPr>
        </p:nvSpPr>
        <p:spPr>
          <a:xfrm>
            <a:off x="1028700" y="685800"/>
            <a:ext cx="8686800" cy="1143000"/>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2400300" y="3886201"/>
            <a:ext cx="7200900" cy="1771651"/>
          </a:xfrm>
        </p:spPr>
        <p:txBody>
          <a:bodyPr/>
          <a:lstStyle>
            <a:lvl1pPr marL="0" indent="0">
              <a:buFont typeface="Monotype Sorts" pitchFamily="2" charset="2"/>
              <a:buNone/>
              <a:defRPr>
                <a:latin typeface="Arial Black" pitchFamily="34" charset="0"/>
              </a:defRPr>
            </a:lvl1pPr>
          </a:lstStyle>
          <a:p>
            <a:pPr lvl="0"/>
            <a:r>
              <a:rPr lang="en-US" noProof="0"/>
              <a:t>Click to edit Master subtitle style</a:t>
            </a:r>
          </a:p>
        </p:txBody>
      </p:sp>
      <p:sp>
        <p:nvSpPr>
          <p:cNvPr id="5" name="Rectangle 4"/>
          <p:cNvSpPr>
            <a:spLocks noGrp="1" noChangeArrowheads="1"/>
          </p:cNvSpPr>
          <p:nvPr>
            <p:ph type="dt" sz="half" idx="10"/>
          </p:nvPr>
        </p:nvSpPr>
        <p:spPr>
          <a:xfrm>
            <a:off x="800100" y="6230719"/>
            <a:ext cx="2171700" cy="514351"/>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543300" y="6230719"/>
            <a:ext cx="3200400" cy="514351"/>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7429500" y="6230719"/>
            <a:ext cx="2057400" cy="514351"/>
          </a:xfrm>
        </p:spPr>
        <p:txBody>
          <a:bodyPr/>
          <a:lstStyle>
            <a:lvl1pPr>
              <a:defRPr>
                <a:solidFill>
                  <a:srgbClr val="5E574E"/>
                </a:solidFill>
              </a:defRPr>
            </a:lvl1pPr>
          </a:lstStyle>
          <a:p>
            <a:pPr>
              <a:defRPr/>
            </a:pPr>
            <a:fld id="{906B74BF-1A15-415C-AAE4-F12478B37907}" type="slidenum">
              <a:rPr lang="en-US"/>
              <a:pPr>
                <a:defRPr/>
              </a:pPr>
              <a:t>‹#›</a:t>
            </a:fld>
            <a:endParaRPr lang="en-US"/>
          </a:p>
        </p:txBody>
      </p:sp>
    </p:spTree>
    <p:extLst>
      <p:ext uri="{BB962C8B-B14F-4D97-AF65-F5344CB8AC3E}">
        <p14:creationId xmlns:p14="http://schemas.microsoft.com/office/powerpoint/2010/main" val="23712753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CAC2CF-A23C-4954-8B74-8150CC0EB8CC}"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812216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406947"/>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1" y="2906713"/>
            <a:ext cx="8743950" cy="1500187"/>
          </a:xfrm>
        </p:spPr>
        <p:txBody>
          <a:bodyPr anchor="b"/>
          <a:lstStyle>
            <a:lvl1pPr marL="0" indent="0">
              <a:buNone/>
              <a:defRPr sz="2000"/>
            </a:lvl1pPr>
            <a:lvl2pPr marL="439398" indent="0">
              <a:buNone/>
              <a:defRPr sz="1800"/>
            </a:lvl2pPr>
            <a:lvl3pPr marL="878798" indent="0">
              <a:buNone/>
              <a:defRPr sz="1600"/>
            </a:lvl3pPr>
            <a:lvl4pPr marL="1318348" indent="0">
              <a:buNone/>
              <a:defRPr sz="1400"/>
            </a:lvl4pPr>
            <a:lvl5pPr marL="1757856" indent="0">
              <a:buNone/>
              <a:defRPr sz="1400"/>
            </a:lvl5pPr>
            <a:lvl6pPr marL="2197320" indent="0">
              <a:buNone/>
              <a:defRPr sz="1400"/>
            </a:lvl6pPr>
            <a:lvl7pPr marL="2636795" indent="0">
              <a:buNone/>
              <a:defRPr sz="1400"/>
            </a:lvl7pPr>
            <a:lvl8pPr marL="3076270" indent="0">
              <a:buNone/>
              <a:defRPr sz="1400"/>
            </a:lvl8pPr>
            <a:lvl9pPr marL="351572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A570DB-C65D-41C3-A52A-BD661F6540AE}"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161464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473" y="1885975"/>
            <a:ext cx="4524377" cy="4171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91197" y="1885975"/>
            <a:ext cx="4524377" cy="4171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7756E93-42CF-423E-9596-B3B98E5DAB5F}"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15447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474" y="1885968"/>
            <a:ext cx="4524375" cy="4171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91198" y="1885968"/>
            <a:ext cx="4524375" cy="41719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756E93-42CF-423E-9596-B3B98E5DAB5F}" type="slidenum">
              <a:rPr lang="en-US"/>
              <a:pPr>
                <a:defRPr/>
              </a:pPr>
              <a:t>‹#›</a:t>
            </a:fld>
            <a:endParaRPr lang="en-US"/>
          </a:p>
        </p:txBody>
      </p:sp>
    </p:spTree>
    <p:extLst>
      <p:ext uri="{BB962C8B-B14F-4D97-AF65-F5344CB8AC3E}">
        <p14:creationId xmlns:p14="http://schemas.microsoft.com/office/powerpoint/2010/main" val="29607819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9"/>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1" y="1535117"/>
            <a:ext cx="4545014" cy="639763"/>
          </a:xfrm>
        </p:spPr>
        <p:txBody>
          <a:bodyPr anchor="b"/>
          <a:lstStyle>
            <a:lvl1pPr marL="0" indent="0">
              <a:buNone/>
              <a:defRPr sz="2400" b="1"/>
            </a:lvl1pPr>
            <a:lvl2pPr marL="439398" indent="0">
              <a:buNone/>
              <a:defRPr sz="2000" b="1"/>
            </a:lvl2pPr>
            <a:lvl3pPr marL="878798" indent="0">
              <a:buNone/>
              <a:defRPr sz="1800" b="1"/>
            </a:lvl3pPr>
            <a:lvl4pPr marL="1318348" indent="0">
              <a:buNone/>
              <a:defRPr sz="1600" b="1"/>
            </a:lvl4pPr>
            <a:lvl5pPr marL="1757856" indent="0">
              <a:buNone/>
              <a:defRPr sz="1600" b="1"/>
            </a:lvl5pPr>
            <a:lvl6pPr marL="2197320" indent="0">
              <a:buNone/>
              <a:defRPr sz="1600" b="1"/>
            </a:lvl6pPr>
            <a:lvl7pPr marL="2636795" indent="0">
              <a:buNone/>
              <a:defRPr sz="1600" b="1"/>
            </a:lvl7pPr>
            <a:lvl8pPr marL="3076270" indent="0">
              <a:buNone/>
              <a:defRPr sz="1600" b="1"/>
            </a:lvl8pPr>
            <a:lvl9pPr marL="3515729"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1"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400" b="1"/>
            </a:lvl1pPr>
            <a:lvl2pPr marL="439398" indent="0">
              <a:buNone/>
              <a:defRPr sz="2000" b="1"/>
            </a:lvl2pPr>
            <a:lvl3pPr marL="878798" indent="0">
              <a:buNone/>
              <a:defRPr sz="1800" b="1"/>
            </a:lvl3pPr>
            <a:lvl4pPr marL="1318348" indent="0">
              <a:buNone/>
              <a:defRPr sz="1600" b="1"/>
            </a:lvl4pPr>
            <a:lvl5pPr marL="1757856" indent="0">
              <a:buNone/>
              <a:defRPr sz="1600" b="1"/>
            </a:lvl5pPr>
            <a:lvl6pPr marL="2197320" indent="0">
              <a:buNone/>
              <a:defRPr sz="1600" b="1"/>
            </a:lvl6pPr>
            <a:lvl7pPr marL="2636795" indent="0">
              <a:buNone/>
              <a:defRPr sz="1600" b="1"/>
            </a:lvl7pPr>
            <a:lvl8pPr marL="3076270" indent="0">
              <a:buNone/>
              <a:defRPr sz="1600" b="1"/>
            </a:lvl8pPr>
            <a:lvl9pPr marL="35157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9E65E2-C88F-476D-AC84-B387393C9A44}"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9035131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A75D197-A4E1-450D-B06D-88E610965086}"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8085956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92BAF0-2906-4B27-A5E6-0E406EF196E9}"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583005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72" y="273050"/>
            <a:ext cx="3384550"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58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72" y="1435104"/>
            <a:ext cx="3384550" cy="4691063"/>
          </a:xfrm>
        </p:spPr>
        <p:txBody>
          <a:bodyPr/>
          <a:lstStyle>
            <a:lvl1pPr marL="0" indent="0">
              <a:buNone/>
              <a:defRPr sz="1400"/>
            </a:lvl1pPr>
            <a:lvl2pPr marL="439398" indent="0">
              <a:buNone/>
              <a:defRPr sz="1200"/>
            </a:lvl2pPr>
            <a:lvl3pPr marL="878798" indent="0">
              <a:buNone/>
              <a:defRPr sz="1000"/>
            </a:lvl3pPr>
            <a:lvl4pPr marL="1318348" indent="0">
              <a:buNone/>
              <a:defRPr sz="800"/>
            </a:lvl4pPr>
            <a:lvl5pPr marL="1757856" indent="0">
              <a:buNone/>
              <a:defRPr sz="800"/>
            </a:lvl5pPr>
            <a:lvl6pPr marL="2197320" indent="0">
              <a:buNone/>
              <a:defRPr sz="800"/>
            </a:lvl6pPr>
            <a:lvl7pPr marL="2636795" indent="0">
              <a:buNone/>
              <a:defRPr sz="800"/>
            </a:lvl7pPr>
            <a:lvl8pPr marL="3076270" indent="0">
              <a:buNone/>
              <a:defRPr sz="800"/>
            </a:lvl8pPr>
            <a:lvl9pPr marL="3515729"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982D02-2FAD-4FCE-9CC8-91F667DFB27C}"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13896712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4" y="4800631"/>
            <a:ext cx="61722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4" y="612775"/>
            <a:ext cx="6172200" cy="4114800"/>
          </a:xfrm>
        </p:spPr>
        <p:txBody>
          <a:bodyPr/>
          <a:lstStyle>
            <a:lvl1pPr marL="0" indent="0">
              <a:buNone/>
              <a:defRPr sz="3200"/>
            </a:lvl1pPr>
            <a:lvl2pPr marL="439398" indent="0">
              <a:buNone/>
              <a:defRPr sz="2800"/>
            </a:lvl2pPr>
            <a:lvl3pPr marL="878798" indent="0">
              <a:buNone/>
              <a:defRPr sz="2400"/>
            </a:lvl3pPr>
            <a:lvl4pPr marL="1318348" indent="0">
              <a:buNone/>
              <a:defRPr sz="2000"/>
            </a:lvl4pPr>
            <a:lvl5pPr marL="1757856" indent="0">
              <a:buNone/>
              <a:defRPr sz="2000"/>
            </a:lvl5pPr>
            <a:lvl6pPr marL="2197320" indent="0">
              <a:buNone/>
              <a:defRPr sz="2000"/>
            </a:lvl6pPr>
            <a:lvl7pPr marL="2636795" indent="0">
              <a:buNone/>
              <a:defRPr sz="2000"/>
            </a:lvl7pPr>
            <a:lvl8pPr marL="3076270" indent="0">
              <a:buNone/>
              <a:defRPr sz="2000"/>
            </a:lvl8pPr>
            <a:lvl9pPr marL="3515729" indent="0">
              <a:buNone/>
              <a:defRPr sz="2000"/>
            </a:lvl9pPr>
          </a:lstStyle>
          <a:p>
            <a:pPr lvl="0"/>
            <a:endParaRPr lang="en-US" noProof="0"/>
          </a:p>
        </p:txBody>
      </p:sp>
      <p:sp>
        <p:nvSpPr>
          <p:cNvPr id="4" name="Text Placeholder 3"/>
          <p:cNvSpPr>
            <a:spLocks noGrp="1"/>
          </p:cNvSpPr>
          <p:nvPr>
            <p:ph type="body" sz="half" idx="2"/>
          </p:nvPr>
        </p:nvSpPr>
        <p:spPr>
          <a:xfrm>
            <a:off x="2016124" y="5368705"/>
            <a:ext cx="6172200" cy="804863"/>
          </a:xfrm>
        </p:spPr>
        <p:txBody>
          <a:bodyPr/>
          <a:lstStyle>
            <a:lvl1pPr marL="0" indent="0">
              <a:buNone/>
              <a:defRPr sz="1400"/>
            </a:lvl1pPr>
            <a:lvl2pPr marL="439398" indent="0">
              <a:buNone/>
              <a:defRPr sz="1200"/>
            </a:lvl2pPr>
            <a:lvl3pPr marL="878798" indent="0">
              <a:buNone/>
              <a:defRPr sz="1000"/>
            </a:lvl3pPr>
            <a:lvl4pPr marL="1318348" indent="0">
              <a:buNone/>
              <a:defRPr sz="800"/>
            </a:lvl4pPr>
            <a:lvl5pPr marL="1757856" indent="0">
              <a:buNone/>
              <a:defRPr sz="800"/>
            </a:lvl5pPr>
            <a:lvl6pPr marL="2197320" indent="0">
              <a:buNone/>
              <a:defRPr sz="800"/>
            </a:lvl6pPr>
            <a:lvl7pPr marL="2636795" indent="0">
              <a:buNone/>
              <a:defRPr sz="800"/>
            </a:lvl7pPr>
            <a:lvl8pPr marL="3076270" indent="0">
              <a:buNone/>
              <a:defRPr sz="800"/>
            </a:lvl8pPr>
            <a:lvl9pPr marL="3515729"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1742766-D63E-49C7-8FBF-1C1E2B108850}"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315568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E2EBD-56C9-4151-92A8-1B7C25F212C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6892124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00930" y="228603"/>
            <a:ext cx="2314576"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28" y="228603"/>
            <a:ext cx="6791324"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9A4618-F3F9-474E-BB8A-82DD037FB13B}"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24940549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3"/>
            <a:ext cx="9258300" cy="582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30FAB3-29B3-427E-B1DF-70566A52DEDF}"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3450092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743950" cy="1143000"/>
          </a:xfrm>
        </p:spPr>
        <p:txBody>
          <a:bodyPr/>
          <a:lstStyle/>
          <a:p>
            <a:r>
              <a:rPr lang="en-US"/>
              <a:t>Click to edit Master title style</a:t>
            </a:r>
          </a:p>
        </p:txBody>
      </p:sp>
      <p:sp>
        <p:nvSpPr>
          <p:cNvPr id="3" name="Chart Placeholder 2"/>
          <p:cNvSpPr>
            <a:spLocks noGrp="1"/>
          </p:cNvSpPr>
          <p:nvPr>
            <p:ph type="chart" idx="1"/>
          </p:nvPr>
        </p:nvSpPr>
        <p:spPr>
          <a:xfrm>
            <a:off x="514351" y="1885975"/>
            <a:ext cx="9201150" cy="4171951"/>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F69314-D9A5-49D7-A699-7AD4DB16A574}"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835064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743950" cy="1143000"/>
          </a:xfrm>
        </p:spPr>
        <p:txBody>
          <a:bodyPr/>
          <a:lstStyle/>
          <a:p>
            <a:r>
              <a:rPr lang="en-US"/>
              <a:t>Click to edit Master title style</a:t>
            </a:r>
          </a:p>
        </p:txBody>
      </p:sp>
      <p:sp>
        <p:nvSpPr>
          <p:cNvPr id="3" name="Content Placeholder 2"/>
          <p:cNvSpPr>
            <a:spLocks noGrp="1"/>
          </p:cNvSpPr>
          <p:nvPr>
            <p:ph sz="half" idx="1"/>
          </p:nvPr>
        </p:nvSpPr>
        <p:spPr>
          <a:xfrm>
            <a:off x="514473" y="1885975"/>
            <a:ext cx="4524377"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91197" y="1886621"/>
            <a:ext cx="4524377"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91197" y="4048821"/>
            <a:ext cx="4524377" cy="200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31389127-882E-4C9B-81E4-FE0F3BA6EA48}"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404804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9"/>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7"/>
            <a:ext cx="4545014" cy="639763"/>
          </a:xfrm>
        </p:spPr>
        <p:txBody>
          <a:bodyPr anchor="b"/>
          <a:lstStyle>
            <a:lvl1pPr marL="0" indent="0">
              <a:buNone/>
              <a:defRPr sz="2400" b="1"/>
            </a:lvl1pPr>
            <a:lvl2pPr marL="439884" indent="0">
              <a:buNone/>
              <a:defRPr sz="2000" b="1"/>
            </a:lvl2pPr>
            <a:lvl3pPr marL="879770" indent="0">
              <a:buNone/>
              <a:defRPr sz="1800" b="1"/>
            </a:lvl3pPr>
            <a:lvl4pPr marL="1319773" indent="0">
              <a:buNone/>
              <a:defRPr sz="1600" b="1"/>
            </a:lvl4pPr>
            <a:lvl5pPr marL="1759759" indent="0">
              <a:buNone/>
              <a:defRPr sz="1600" b="1"/>
            </a:lvl5pPr>
            <a:lvl6pPr marL="2199696" indent="0">
              <a:buNone/>
              <a:defRPr sz="1600" b="1"/>
            </a:lvl6pPr>
            <a:lvl7pPr marL="2639646" indent="0">
              <a:buNone/>
              <a:defRPr sz="1600" b="1"/>
            </a:lvl7pPr>
            <a:lvl8pPr marL="3079591" indent="0">
              <a:buNone/>
              <a:defRPr sz="1600" b="1"/>
            </a:lvl8pPr>
            <a:lvl9pPr marL="3519536"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7"/>
            <a:ext cx="4546600" cy="639763"/>
          </a:xfrm>
        </p:spPr>
        <p:txBody>
          <a:bodyPr anchor="b"/>
          <a:lstStyle>
            <a:lvl1pPr marL="0" indent="0">
              <a:buNone/>
              <a:defRPr sz="2400" b="1"/>
            </a:lvl1pPr>
            <a:lvl2pPr marL="439884" indent="0">
              <a:buNone/>
              <a:defRPr sz="2000" b="1"/>
            </a:lvl2pPr>
            <a:lvl3pPr marL="879770" indent="0">
              <a:buNone/>
              <a:defRPr sz="1800" b="1"/>
            </a:lvl3pPr>
            <a:lvl4pPr marL="1319773" indent="0">
              <a:buNone/>
              <a:defRPr sz="1600" b="1"/>
            </a:lvl4pPr>
            <a:lvl5pPr marL="1759759" indent="0">
              <a:buNone/>
              <a:defRPr sz="1600" b="1"/>
            </a:lvl5pPr>
            <a:lvl6pPr marL="2199696" indent="0">
              <a:buNone/>
              <a:defRPr sz="1600" b="1"/>
            </a:lvl6pPr>
            <a:lvl7pPr marL="2639646" indent="0">
              <a:buNone/>
              <a:defRPr sz="1600" b="1"/>
            </a:lvl7pPr>
            <a:lvl8pPr marL="3079591" indent="0">
              <a:buNone/>
              <a:defRPr sz="1600" b="1"/>
            </a:lvl8pPr>
            <a:lvl9pPr marL="351953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9E65E2-C88F-476D-AC84-B387393C9A44}" type="slidenum">
              <a:rPr lang="en-US"/>
              <a:pPr>
                <a:defRPr/>
              </a:pPr>
              <a:t>‹#›</a:t>
            </a:fld>
            <a:endParaRPr lang="en-US"/>
          </a:p>
        </p:txBody>
      </p:sp>
    </p:spTree>
    <p:extLst>
      <p:ext uri="{BB962C8B-B14F-4D97-AF65-F5344CB8AC3E}">
        <p14:creationId xmlns:p14="http://schemas.microsoft.com/office/powerpoint/2010/main" val="13574454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1" y="228600"/>
            <a:ext cx="8743950" cy="1143000"/>
          </a:xfrm>
        </p:spPr>
        <p:txBody>
          <a:bodyPr/>
          <a:lstStyle/>
          <a:p>
            <a:r>
              <a:rPr lang="en-US"/>
              <a:t>Click to edit Master title style</a:t>
            </a:r>
          </a:p>
        </p:txBody>
      </p:sp>
      <p:sp>
        <p:nvSpPr>
          <p:cNvPr id="3" name="Text Placeholder 2"/>
          <p:cNvSpPr>
            <a:spLocks noGrp="1"/>
          </p:cNvSpPr>
          <p:nvPr>
            <p:ph type="body" sz="half" idx="1"/>
          </p:nvPr>
        </p:nvSpPr>
        <p:spPr>
          <a:xfrm>
            <a:off x="514473" y="1885975"/>
            <a:ext cx="4524377"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91197" y="1885975"/>
            <a:ext cx="4524377" cy="4171951"/>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DAC2D3-A473-45E8-A8B1-3DFBA35E5081}" type="slidenum">
              <a:rPr lang="en-US">
                <a:solidFill>
                  <a:srgbClr val="5E574E"/>
                </a:solidFill>
              </a:rPr>
              <a:pPr>
                <a:defRPr/>
              </a:pPr>
              <a:t>‹#›</a:t>
            </a:fld>
            <a:endParaRPr lang="en-US">
              <a:solidFill>
                <a:srgbClr val="5E574E"/>
              </a:solidFill>
            </a:endParaRPr>
          </a:p>
        </p:txBody>
      </p:sp>
    </p:spTree>
    <p:extLst>
      <p:ext uri="{BB962C8B-B14F-4D97-AF65-F5344CB8AC3E}">
        <p14:creationId xmlns:p14="http://schemas.microsoft.com/office/powerpoint/2010/main" val="907534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5" name="TextBox 4"/>
          <p:cNvSpPr txBox="1"/>
          <p:nvPr userDrawn="1"/>
        </p:nvSpPr>
        <p:spPr>
          <a:xfrm>
            <a:off x="9546914" y="6548050"/>
            <a:ext cx="576321" cy="2540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36E449CF-6AD1-488A-B8A3-F81B5971330C}" type="slidenum">
              <a:rPr kumimoji="0" lang="en-US" sz="1051"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pPr marL="0" marR="0" lvl="0" indent="0" algn="ctr" defTabSz="914400" rtl="0" eaLnBrk="0" fontAlgn="base" latinLnBrk="0" hangingPunct="0">
                <a:lnSpc>
                  <a:spcPct val="100000"/>
                </a:lnSpc>
                <a:spcBef>
                  <a:spcPct val="0"/>
                </a:spcBef>
                <a:spcAft>
                  <a:spcPct val="0"/>
                </a:spcAft>
                <a:buClrTx/>
                <a:buSzTx/>
                <a:buFontTx/>
                <a:buNone/>
                <a:tabLst/>
                <a:defRPr/>
              </a:pPr>
              <a:t>‹#›</a:t>
            </a:fld>
            <a:endParaRPr kumimoji="0" lang="en-US" sz="1051"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4531" y="6614746"/>
            <a:ext cx="455536" cy="164663"/>
          </a:xfrm>
          <a:prstGeom prst="rect">
            <a:avLst/>
          </a:prstGeom>
        </p:spPr>
      </p:pic>
      <p:sp>
        <p:nvSpPr>
          <p:cNvPr id="4" name="TextBox 3"/>
          <p:cNvSpPr txBox="1"/>
          <p:nvPr userDrawn="1"/>
        </p:nvSpPr>
        <p:spPr>
          <a:xfrm>
            <a:off x="105488" y="6575892"/>
            <a:ext cx="167324" cy="21544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t>
            </a:r>
            <a:endParaRPr kumimoji="0" lang="en-US" sz="20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0895978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6AAB-C2D8-4386-AB07-5AB0AB94197F}"/>
              </a:ext>
            </a:extLst>
          </p:cNvPr>
          <p:cNvSpPr>
            <a:spLocks noGrp="1"/>
          </p:cNvSpPr>
          <p:nvPr>
            <p:ph type="ctrTitle"/>
          </p:nvPr>
        </p:nvSpPr>
        <p:spPr>
          <a:xfrm>
            <a:off x="1285875" y="1122363"/>
            <a:ext cx="7715250" cy="2387600"/>
          </a:xfrm>
        </p:spPr>
        <p:txBody>
          <a:bodyPr anchor="b"/>
          <a:lstStyle>
            <a:lvl1pPr algn="ctr">
              <a:defRPr sz="4272"/>
            </a:lvl1pPr>
          </a:lstStyle>
          <a:p>
            <a:r>
              <a:rPr lang="en-US"/>
              <a:t>Click to edit Master title style</a:t>
            </a:r>
          </a:p>
        </p:txBody>
      </p:sp>
      <p:sp>
        <p:nvSpPr>
          <p:cNvPr id="3" name="Subtitle 2">
            <a:extLst>
              <a:ext uri="{FF2B5EF4-FFF2-40B4-BE49-F238E27FC236}">
                <a16:creationId xmlns:a16="http://schemas.microsoft.com/office/drawing/2014/main" id="{E747DDB5-48C3-4CC3-B6B2-59A29B0C0736}"/>
              </a:ext>
            </a:extLst>
          </p:cNvPr>
          <p:cNvSpPr>
            <a:spLocks noGrp="1"/>
          </p:cNvSpPr>
          <p:nvPr>
            <p:ph type="subTitle" idx="1"/>
          </p:nvPr>
        </p:nvSpPr>
        <p:spPr>
          <a:xfrm>
            <a:off x="1285875" y="3602038"/>
            <a:ext cx="7715250" cy="1655762"/>
          </a:xfrm>
        </p:spPr>
        <p:txBody>
          <a:bodyPr/>
          <a:lstStyle>
            <a:lvl1pPr marL="0" indent="0" algn="ctr">
              <a:buNone/>
              <a:defRPr sz="1709"/>
            </a:lvl1pPr>
            <a:lvl2pPr marL="325525" indent="0" algn="ctr">
              <a:buNone/>
              <a:defRPr sz="1424"/>
            </a:lvl2pPr>
            <a:lvl3pPr marL="651052" indent="0" algn="ctr">
              <a:buNone/>
              <a:defRPr sz="1282"/>
            </a:lvl3pPr>
            <a:lvl4pPr marL="976577" indent="0" algn="ctr">
              <a:buNone/>
              <a:defRPr sz="1139"/>
            </a:lvl4pPr>
            <a:lvl5pPr marL="1302102" indent="0" algn="ctr">
              <a:buNone/>
              <a:defRPr sz="1139"/>
            </a:lvl5pPr>
            <a:lvl6pPr marL="1627629" indent="0" algn="ctr">
              <a:buNone/>
              <a:defRPr sz="1139"/>
            </a:lvl6pPr>
            <a:lvl7pPr marL="1953154" indent="0" algn="ctr">
              <a:buNone/>
              <a:defRPr sz="1139"/>
            </a:lvl7pPr>
            <a:lvl8pPr marL="2278680" indent="0" algn="ctr">
              <a:buNone/>
              <a:defRPr sz="1139"/>
            </a:lvl8pPr>
            <a:lvl9pPr marL="2604206" indent="0" algn="ctr">
              <a:buNone/>
              <a:defRPr sz="1139"/>
            </a:lvl9pPr>
          </a:lstStyle>
          <a:p>
            <a:r>
              <a:rPr lang="en-US"/>
              <a:t>Click to edit Master subtitle style</a:t>
            </a:r>
          </a:p>
        </p:txBody>
      </p:sp>
      <p:sp>
        <p:nvSpPr>
          <p:cNvPr id="4" name="Date Placeholder 3">
            <a:extLst>
              <a:ext uri="{FF2B5EF4-FFF2-40B4-BE49-F238E27FC236}">
                <a16:creationId xmlns:a16="http://schemas.microsoft.com/office/drawing/2014/main" id="{1399D400-16D7-4244-B364-D3BFB3F24197}"/>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5" name="Footer Placeholder 4">
            <a:extLst>
              <a:ext uri="{FF2B5EF4-FFF2-40B4-BE49-F238E27FC236}">
                <a16:creationId xmlns:a16="http://schemas.microsoft.com/office/drawing/2014/main" id="{BCCAE9A9-A3AF-4A10-A27F-9A7A890DD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2FA879-14A8-418B-A5DD-7D49FBD380C9}"/>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2240216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618C4-93D4-4768-9726-36335AB84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58315C-4548-461E-A2C0-EA83076B88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C4F6F2-B72A-45CB-929E-B019AC52CDD7}"/>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5" name="Footer Placeholder 4">
            <a:extLst>
              <a:ext uri="{FF2B5EF4-FFF2-40B4-BE49-F238E27FC236}">
                <a16:creationId xmlns:a16="http://schemas.microsoft.com/office/drawing/2014/main" id="{2FF5E13B-DC64-4793-B394-3814B8537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BE45-AE03-46F1-B5A0-C96E5E1B8C70}"/>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3149836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93D8-1AA7-4872-9EE5-749344D6C3A9}"/>
              </a:ext>
            </a:extLst>
          </p:cNvPr>
          <p:cNvSpPr>
            <a:spLocks noGrp="1"/>
          </p:cNvSpPr>
          <p:nvPr>
            <p:ph type="title"/>
          </p:nvPr>
        </p:nvSpPr>
        <p:spPr>
          <a:xfrm>
            <a:off x="701873" y="1709741"/>
            <a:ext cx="8872538" cy="2852737"/>
          </a:xfrm>
        </p:spPr>
        <p:txBody>
          <a:bodyPr anchor="b"/>
          <a:lstStyle>
            <a:lvl1pPr>
              <a:defRPr sz="4272"/>
            </a:lvl1pPr>
          </a:lstStyle>
          <a:p>
            <a:r>
              <a:rPr lang="en-US"/>
              <a:t>Click to edit Master title style</a:t>
            </a:r>
          </a:p>
        </p:txBody>
      </p:sp>
      <p:sp>
        <p:nvSpPr>
          <p:cNvPr id="3" name="Text Placeholder 2">
            <a:extLst>
              <a:ext uri="{FF2B5EF4-FFF2-40B4-BE49-F238E27FC236}">
                <a16:creationId xmlns:a16="http://schemas.microsoft.com/office/drawing/2014/main" id="{DCDCF714-8774-4259-8A53-6B5C8498B926}"/>
              </a:ext>
            </a:extLst>
          </p:cNvPr>
          <p:cNvSpPr>
            <a:spLocks noGrp="1"/>
          </p:cNvSpPr>
          <p:nvPr>
            <p:ph type="body" idx="1"/>
          </p:nvPr>
        </p:nvSpPr>
        <p:spPr>
          <a:xfrm>
            <a:off x="701873" y="4589466"/>
            <a:ext cx="8872538" cy="1500187"/>
          </a:xfrm>
        </p:spPr>
        <p:txBody>
          <a:bodyPr/>
          <a:lstStyle>
            <a:lvl1pPr marL="0" indent="0">
              <a:buNone/>
              <a:defRPr sz="1709">
                <a:solidFill>
                  <a:schemeClr val="tx1">
                    <a:tint val="75000"/>
                  </a:schemeClr>
                </a:solidFill>
              </a:defRPr>
            </a:lvl1pPr>
            <a:lvl2pPr marL="325525" indent="0">
              <a:buNone/>
              <a:defRPr sz="1424">
                <a:solidFill>
                  <a:schemeClr val="tx1">
                    <a:tint val="75000"/>
                  </a:schemeClr>
                </a:solidFill>
              </a:defRPr>
            </a:lvl2pPr>
            <a:lvl3pPr marL="651052" indent="0">
              <a:buNone/>
              <a:defRPr sz="1282">
                <a:solidFill>
                  <a:schemeClr val="tx1">
                    <a:tint val="75000"/>
                  </a:schemeClr>
                </a:solidFill>
              </a:defRPr>
            </a:lvl3pPr>
            <a:lvl4pPr marL="976577" indent="0">
              <a:buNone/>
              <a:defRPr sz="1139">
                <a:solidFill>
                  <a:schemeClr val="tx1">
                    <a:tint val="75000"/>
                  </a:schemeClr>
                </a:solidFill>
              </a:defRPr>
            </a:lvl4pPr>
            <a:lvl5pPr marL="1302102" indent="0">
              <a:buNone/>
              <a:defRPr sz="1139">
                <a:solidFill>
                  <a:schemeClr val="tx1">
                    <a:tint val="75000"/>
                  </a:schemeClr>
                </a:solidFill>
              </a:defRPr>
            </a:lvl5pPr>
            <a:lvl6pPr marL="1627629" indent="0">
              <a:buNone/>
              <a:defRPr sz="1139">
                <a:solidFill>
                  <a:schemeClr val="tx1">
                    <a:tint val="75000"/>
                  </a:schemeClr>
                </a:solidFill>
              </a:defRPr>
            </a:lvl6pPr>
            <a:lvl7pPr marL="1953154" indent="0">
              <a:buNone/>
              <a:defRPr sz="1139">
                <a:solidFill>
                  <a:schemeClr val="tx1">
                    <a:tint val="75000"/>
                  </a:schemeClr>
                </a:solidFill>
              </a:defRPr>
            </a:lvl7pPr>
            <a:lvl8pPr marL="2278680" indent="0">
              <a:buNone/>
              <a:defRPr sz="1139">
                <a:solidFill>
                  <a:schemeClr val="tx1">
                    <a:tint val="75000"/>
                  </a:schemeClr>
                </a:solidFill>
              </a:defRPr>
            </a:lvl8pPr>
            <a:lvl9pPr marL="2604206" indent="0">
              <a:buNone/>
              <a:defRPr sz="1139">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A821A0-2194-4E2A-B49C-70E1670F7A4B}"/>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5" name="Footer Placeholder 4">
            <a:extLst>
              <a:ext uri="{FF2B5EF4-FFF2-40B4-BE49-F238E27FC236}">
                <a16:creationId xmlns:a16="http://schemas.microsoft.com/office/drawing/2014/main" id="{125F7EC2-A4D8-4253-A237-5485A9FD56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B5B7F-46B4-4EF9-8B89-16613E56B703}"/>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1260113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333F-F233-4880-9AF0-7A9A082BC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A9A52-B7DB-4484-8537-BA7B0D1D16A6}"/>
              </a:ext>
            </a:extLst>
          </p:cNvPr>
          <p:cNvSpPr>
            <a:spLocks noGrp="1"/>
          </p:cNvSpPr>
          <p:nvPr>
            <p:ph sz="half" idx="1"/>
          </p:nvPr>
        </p:nvSpPr>
        <p:spPr>
          <a:xfrm>
            <a:off x="707231"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CAD98E-4045-4CB4-B738-376FA38A9338}"/>
              </a:ext>
            </a:extLst>
          </p:cNvPr>
          <p:cNvSpPr>
            <a:spLocks noGrp="1"/>
          </p:cNvSpPr>
          <p:nvPr>
            <p:ph sz="half" idx="2"/>
          </p:nvPr>
        </p:nvSpPr>
        <p:spPr>
          <a:xfrm>
            <a:off x="5207795" y="1825625"/>
            <a:ext cx="43719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1AA200-75D1-4F7A-BD9D-D27B16C95B3C}"/>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6" name="Footer Placeholder 5">
            <a:extLst>
              <a:ext uri="{FF2B5EF4-FFF2-40B4-BE49-F238E27FC236}">
                <a16:creationId xmlns:a16="http://schemas.microsoft.com/office/drawing/2014/main" id="{D448647A-CAFF-43F4-A24D-E73175B1E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168EE6-392D-422A-984E-C954248CEDAA}"/>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3703992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5972-0377-49FE-9A59-B15BDCC5DE13}"/>
              </a:ext>
            </a:extLst>
          </p:cNvPr>
          <p:cNvSpPr>
            <a:spLocks noGrp="1"/>
          </p:cNvSpPr>
          <p:nvPr>
            <p:ph type="title"/>
          </p:nvPr>
        </p:nvSpPr>
        <p:spPr>
          <a:xfrm>
            <a:off x="708572" y="365128"/>
            <a:ext cx="887253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8BD33A-3BC6-4FCA-8872-86032140D0BE}"/>
              </a:ext>
            </a:extLst>
          </p:cNvPr>
          <p:cNvSpPr>
            <a:spLocks noGrp="1"/>
          </p:cNvSpPr>
          <p:nvPr>
            <p:ph type="body" idx="1"/>
          </p:nvPr>
        </p:nvSpPr>
        <p:spPr>
          <a:xfrm>
            <a:off x="708572" y="1681163"/>
            <a:ext cx="4351883" cy="823912"/>
          </a:xfrm>
        </p:spPr>
        <p:txBody>
          <a:bodyPr anchor="b"/>
          <a:lstStyle>
            <a:lvl1pPr marL="0" indent="0">
              <a:buNone/>
              <a:defRPr sz="1709" b="1"/>
            </a:lvl1pPr>
            <a:lvl2pPr marL="325525" indent="0">
              <a:buNone/>
              <a:defRPr sz="1424" b="1"/>
            </a:lvl2pPr>
            <a:lvl3pPr marL="651052" indent="0">
              <a:buNone/>
              <a:defRPr sz="1282" b="1"/>
            </a:lvl3pPr>
            <a:lvl4pPr marL="976577" indent="0">
              <a:buNone/>
              <a:defRPr sz="1139" b="1"/>
            </a:lvl4pPr>
            <a:lvl5pPr marL="1302102" indent="0">
              <a:buNone/>
              <a:defRPr sz="1139" b="1"/>
            </a:lvl5pPr>
            <a:lvl6pPr marL="1627629" indent="0">
              <a:buNone/>
              <a:defRPr sz="1139" b="1"/>
            </a:lvl6pPr>
            <a:lvl7pPr marL="1953154" indent="0">
              <a:buNone/>
              <a:defRPr sz="1139" b="1"/>
            </a:lvl7pPr>
            <a:lvl8pPr marL="2278680" indent="0">
              <a:buNone/>
              <a:defRPr sz="1139" b="1"/>
            </a:lvl8pPr>
            <a:lvl9pPr marL="2604206" indent="0">
              <a:buNone/>
              <a:defRPr sz="1139" b="1"/>
            </a:lvl9pPr>
          </a:lstStyle>
          <a:p>
            <a:pPr lvl="0"/>
            <a:r>
              <a:rPr lang="en-US"/>
              <a:t>Edit Master text styles</a:t>
            </a:r>
          </a:p>
        </p:txBody>
      </p:sp>
      <p:sp>
        <p:nvSpPr>
          <p:cNvPr id="4" name="Content Placeholder 3">
            <a:extLst>
              <a:ext uri="{FF2B5EF4-FFF2-40B4-BE49-F238E27FC236}">
                <a16:creationId xmlns:a16="http://schemas.microsoft.com/office/drawing/2014/main" id="{FA3E5265-200B-4AE7-ADE7-AB0ABF93CFDE}"/>
              </a:ext>
            </a:extLst>
          </p:cNvPr>
          <p:cNvSpPr>
            <a:spLocks noGrp="1"/>
          </p:cNvSpPr>
          <p:nvPr>
            <p:ph sz="half" idx="2"/>
          </p:nvPr>
        </p:nvSpPr>
        <p:spPr>
          <a:xfrm>
            <a:off x="708572" y="2505075"/>
            <a:ext cx="435188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283B16-0A46-437A-AA3D-09E04FA11AAF}"/>
              </a:ext>
            </a:extLst>
          </p:cNvPr>
          <p:cNvSpPr>
            <a:spLocks noGrp="1"/>
          </p:cNvSpPr>
          <p:nvPr>
            <p:ph type="body" sz="quarter" idx="3"/>
          </p:nvPr>
        </p:nvSpPr>
        <p:spPr>
          <a:xfrm>
            <a:off x="5207795" y="1681163"/>
            <a:ext cx="4373315" cy="823912"/>
          </a:xfrm>
        </p:spPr>
        <p:txBody>
          <a:bodyPr anchor="b"/>
          <a:lstStyle>
            <a:lvl1pPr marL="0" indent="0">
              <a:buNone/>
              <a:defRPr sz="1709" b="1"/>
            </a:lvl1pPr>
            <a:lvl2pPr marL="325525" indent="0">
              <a:buNone/>
              <a:defRPr sz="1424" b="1"/>
            </a:lvl2pPr>
            <a:lvl3pPr marL="651052" indent="0">
              <a:buNone/>
              <a:defRPr sz="1282" b="1"/>
            </a:lvl3pPr>
            <a:lvl4pPr marL="976577" indent="0">
              <a:buNone/>
              <a:defRPr sz="1139" b="1"/>
            </a:lvl4pPr>
            <a:lvl5pPr marL="1302102" indent="0">
              <a:buNone/>
              <a:defRPr sz="1139" b="1"/>
            </a:lvl5pPr>
            <a:lvl6pPr marL="1627629" indent="0">
              <a:buNone/>
              <a:defRPr sz="1139" b="1"/>
            </a:lvl6pPr>
            <a:lvl7pPr marL="1953154" indent="0">
              <a:buNone/>
              <a:defRPr sz="1139" b="1"/>
            </a:lvl7pPr>
            <a:lvl8pPr marL="2278680" indent="0">
              <a:buNone/>
              <a:defRPr sz="1139" b="1"/>
            </a:lvl8pPr>
            <a:lvl9pPr marL="2604206" indent="0">
              <a:buNone/>
              <a:defRPr sz="1139" b="1"/>
            </a:lvl9pPr>
          </a:lstStyle>
          <a:p>
            <a:pPr lvl="0"/>
            <a:r>
              <a:rPr lang="en-US"/>
              <a:t>Edit Master text styles</a:t>
            </a:r>
          </a:p>
        </p:txBody>
      </p:sp>
      <p:sp>
        <p:nvSpPr>
          <p:cNvPr id="6" name="Content Placeholder 5">
            <a:extLst>
              <a:ext uri="{FF2B5EF4-FFF2-40B4-BE49-F238E27FC236}">
                <a16:creationId xmlns:a16="http://schemas.microsoft.com/office/drawing/2014/main" id="{E2B72A76-84DB-48E7-A670-1EDA42775FD3}"/>
              </a:ext>
            </a:extLst>
          </p:cNvPr>
          <p:cNvSpPr>
            <a:spLocks noGrp="1"/>
          </p:cNvSpPr>
          <p:nvPr>
            <p:ph sz="quarter" idx="4"/>
          </p:nvPr>
        </p:nvSpPr>
        <p:spPr>
          <a:xfrm>
            <a:off x="5207795" y="2505075"/>
            <a:ext cx="4373315"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81B1FB-8C38-4FDA-AE56-9DE572761AA9}"/>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8" name="Footer Placeholder 7">
            <a:extLst>
              <a:ext uri="{FF2B5EF4-FFF2-40B4-BE49-F238E27FC236}">
                <a16:creationId xmlns:a16="http://schemas.microsoft.com/office/drawing/2014/main" id="{F67A6E91-066E-44EE-899C-D85DA301BF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B48F1C-C22C-4FDA-B49F-46EFD6D0ADD2}"/>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5118090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084D-4F58-420D-8D17-5D607B0D9C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CA3ADD-E2B0-40E4-B8BC-2239AD30BBF6}"/>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4" name="Footer Placeholder 3">
            <a:extLst>
              <a:ext uri="{FF2B5EF4-FFF2-40B4-BE49-F238E27FC236}">
                <a16:creationId xmlns:a16="http://schemas.microsoft.com/office/drawing/2014/main" id="{98C5C18E-641B-4822-B2A7-8BF4A498B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57848-0164-46C9-B6B7-B6459942CDA1}"/>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32876582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4A20C-796A-4C02-884F-7258E95FE692}"/>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3" name="Footer Placeholder 2">
            <a:extLst>
              <a:ext uri="{FF2B5EF4-FFF2-40B4-BE49-F238E27FC236}">
                <a16:creationId xmlns:a16="http://schemas.microsoft.com/office/drawing/2014/main" id="{7EBB47B2-A538-483A-8DFE-486B6A6F65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EC3919-4013-4651-94E0-E12522F2D70D}"/>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37742528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69343-F86A-4143-8610-110453EC271F}"/>
              </a:ext>
            </a:extLst>
          </p:cNvPr>
          <p:cNvSpPr>
            <a:spLocks noGrp="1"/>
          </p:cNvSpPr>
          <p:nvPr>
            <p:ph type="title"/>
          </p:nvPr>
        </p:nvSpPr>
        <p:spPr>
          <a:xfrm>
            <a:off x="708573" y="457200"/>
            <a:ext cx="3317825" cy="1600200"/>
          </a:xfrm>
        </p:spPr>
        <p:txBody>
          <a:bodyPr anchor="b"/>
          <a:lstStyle>
            <a:lvl1pPr>
              <a:defRPr sz="2278"/>
            </a:lvl1pPr>
          </a:lstStyle>
          <a:p>
            <a:r>
              <a:rPr lang="en-US"/>
              <a:t>Click to edit Master title style</a:t>
            </a:r>
          </a:p>
        </p:txBody>
      </p:sp>
      <p:sp>
        <p:nvSpPr>
          <p:cNvPr id="3" name="Content Placeholder 2">
            <a:extLst>
              <a:ext uri="{FF2B5EF4-FFF2-40B4-BE49-F238E27FC236}">
                <a16:creationId xmlns:a16="http://schemas.microsoft.com/office/drawing/2014/main" id="{4643F46B-0032-4B07-96FD-1F4A7ED87563}"/>
              </a:ext>
            </a:extLst>
          </p:cNvPr>
          <p:cNvSpPr>
            <a:spLocks noGrp="1"/>
          </p:cNvSpPr>
          <p:nvPr>
            <p:ph idx="1"/>
          </p:nvPr>
        </p:nvSpPr>
        <p:spPr>
          <a:xfrm>
            <a:off x="4373315" y="987428"/>
            <a:ext cx="5207794" cy="4873625"/>
          </a:xfrm>
        </p:spPr>
        <p:txBody>
          <a:bodyPr/>
          <a:lstStyle>
            <a:lvl1pPr>
              <a:defRPr sz="2278"/>
            </a:lvl1pPr>
            <a:lvl2pPr>
              <a:defRPr sz="1994"/>
            </a:lvl2pPr>
            <a:lvl3pPr>
              <a:defRPr sz="1709"/>
            </a:lvl3pPr>
            <a:lvl4pPr>
              <a:defRPr sz="1424"/>
            </a:lvl4pPr>
            <a:lvl5pPr>
              <a:defRPr sz="1424"/>
            </a:lvl5pPr>
            <a:lvl6pPr>
              <a:defRPr sz="1424"/>
            </a:lvl6pPr>
            <a:lvl7pPr>
              <a:defRPr sz="1424"/>
            </a:lvl7pPr>
            <a:lvl8pPr>
              <a:defRPr sz="1424"/>
            </a:lvl8pPr>
            <a:lvl9pPr>
              <a:defRPr sz="142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9009C3-FEDF-4300-A093-ABC694F2D14F}"/>
              </a:ext>
            </a:extLst>
          </p:cNvPr>
          <p:cNvSpPr>
            <a:spLocks noGrp="1"/>
          </p:cNvSpPr>
          <p:nvPr>
            <p:ph type="body" sz="half" idx="2"/>
          </p:nvPr>
        </p:nvSpPr>
        <p:spPr>
          <a:xfrm>
            <a:off x="708573" y="2057400"/>
            <a:ext cx="3317825" cy="3811588"/>
          </a:xfrm>
        </p:spPr>
        <p:txBody>
          <a:bodyPr/>
          <a:lstStyle>
            <a:lvl1pPr marL="0" indent="0">
              <a:buNone/>
              <a:defRPr sz="1139"/>
            </a:lvl1pPr>
            <a:lvl2pPr marL="325525" indent="0">
              <a:buNone/>
              <a:defRPr sz="997"/>
            </a:lvl2pPr>
            <a:lvl3pPr marL="651052" indent="0">
              <a:buNone/>
              <a:defRPr sz="855"/>
            </a:lvl3pPr>
            <a:lvl4pPr marL="976577" indent="0">
              <a:buNone/>
              <a:defRPr sz="712"/>
            </a:lvl4pPr>
            <a:lvl5pPr marL="1302102" indent="0">
              <a:buNone/>
              <a:defRPr sz="712"/>
            </a:lvl5pPr>
            <a:lvl6pPr marL="1627629" indent="0">
              <a:buNone/>
              <a:defRPr sz="712"/>
            </a:lvl6pPr>
            <a:lvl7pPr marL="1953154" indent="0">
              <a:buNone/>
              <a:defRPr sz="712"/>
            </a:lvl7pPr>
            <a:lvl8pPr marL="2278680" indent="0">
              <a:buNone/>
              <a:defRPr sz="712"/>
            </a:lvl8pPr>
            <a:lvl9pPr marL="2604206" indent="0">
              <a:buNone/>
              <a:defRPr sz="712"/>
            </a:lvl9pPr>
          </a:lstStyle>
          <a:p>
            <a:pPr lvl="0"/>
            <a:r>
              <a:rPr lang="en-US"/>
              <a:t>Edit Master text styles</a:t>
            </a:r>
          </a:p>
        </p:txBody>
      </p:sp>
      <p:sp>
        <p:nvSpPr>
          <p:cNvPr id="5" name="Date Placeholder 4">
            <a:extLst>
              <a:ext uri="{FF2B5EF4-FFF2-40B4-BE49-F238E27FC236}">
                <a16:creationId xmlns:a16="http://schemas.microsoft.com/office/drawing/2014/main" id="{BC4180E2-71DB-4047-A09A-E55F4E912D32}"/>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6" name="Footer Placeholder 5">
            <a:extLst>
              <a:ext uri="{FF2B5EF4-FFF2-40B4-BE49-F238E27FC236}">
                <a16:creationId xmlns:a16="http://schemas.microsoft.com/office/drawing/2014/main" id="{292AF966-9ABE-4159-B76A-1E8E4C350B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F5CC3-AA0F-451A-B27E-154904BA0484}"/>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153630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75D197-A4E1-450D-B06D-88E610965086}" type="slidenum">
              <a:rPr lang="en-US"/>
              <a:pPr>
                <a:defRPr/>
              </a:pPr>
              <a:t>‹#›</a:t>
            </a:fld>
            <a:endParaRPr lang="en-US"/>
          </a:p>
        </p:txBody>
      </p:sp>
    </p:spTree>
    <p:extLst>
      <p:ext uri="{BB962C8B-B14F-4D97-AF65-F5344CB8AC3E}">
        <p14:creationId xmlns:p14="http://schemas.microsoft.com/office/powerpoint/2010/main" val="21334939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6369-6A62-40C5-9F72-92042E0CA0C2}"/>
              </a:ext>
            </a:extLst>
          </p:cNvPr>
          <p:cNvSpPr>
            <a:spLocks noGrp="1"/>
          </p:cNvSpPr>
          <p:nvPr>
            <p:ph type="title"/>
          </p:nvPr>
        </p:nvSpPr>
        <p:spPr>
          <a:xfrm>
            <a:off x="708573" y="457200"/>
            <a:ext cx="3317825" cy="1600200"/>
          </a:xfrm>
        </p:spPr>
        <p:txBody>
          <a:bodyPr anchor="b"/>
          <a:lstStyle>
            <a:lvl1pPr>
              <a:defRPr sz="2278"/>
            </a:lvl1pPr>
          </a:lstStyle>
          <a:p>
            <a:r>
              <a:rPr lang="en-US"/>
              <a:t>Click to edit Master title style</a:t>
            </a:r>
          </a:p>
        </p:txBody>
      </p:sp>
      <p:sp>
        <p:nvSpPr>
          <p:cNvPr id="3" name="Picture Placeholder 2">
            <a:extLst>
              <a:ext uri="{FF2B5EF4-FFF2-40B4-BE49-F238E27FC236}">
                <a16:creationId xmlns:a16="http://schemas.microsoft.com/office/drawing/2014/main" id="{C34CD07C-1C2F-4372-B1BF-1C79C8AAF6EC}"/>
              </a:ext>
            </a:extLst>
          </p:cNvPr>
          <p:cNvSpPr>
            <a:spLocks noGrp="1"/>
          </p:cNvSpPr>
          <p:nvPr>
            <p:ph type="pic" idx="1"/>
          </p:nvPr>
        </p:nvSpPr>
        <p:spPr>
          <a:xfrm>
            <a:off x="4373315" y="987428"/>
            <a:ext cx="5207794" cy="4873625"/>
          </a:xfrm>
        </p:spPr>
        <p:txBody>
          <a:bodyPr/>
          <a:lstStyle>
            <a:lvl1pPr marL="0" indent="0">
              <a:buNone/>
              <a:defRPr sz="2278"/>
            </a:lvl1pPr>
            <a:lvl2pPr marL="325525" indent="0">
              <a:buNone/>
              <a:defRPr sz="1994"/>
            </a:lvl2pPr>
            <a:lvl3pPr marL="651052" indent="0">
              <a:buNone/>
              <a:defRPr sz="1709"/>
            </a:lvl3pPr>
            <a:lvl4pPr marL="976577" indent="0">
              <a:buNone/>
              <a:defRPr sz="1424"/>
            </a:lvl4pPr>
            <a:lvl5pPr marL="1302102" indent="0">
              <a:buNone/>
              <a:defRPr sz="1424"/>
            </a:lvl5pPr>
            <a:lvl6pPr marL="1627629" indent="0">
              <a:buNone/>
              <a:defRPr sz="1424"/>
            </a:lvl6pPr>
            <a:lvl7pPr marL="1953154" indent="0">
              <a:buNone/>
              <a:defRPr sz="1424"/>
            </a:lvl7pPr>
            <a:lvl8pPr marL="2278680" indent="0">
              <a:buNone/>
              <a:defRPr sz="1424"/>
            </a:lvl8pPr>
            <a:lvl9pPr marL="2604206" indent="0">
              <a:buNone/>
              <a:defRPr sz="1424"/>
            </a:lvl9pPr>
          </a:lstStyle>
          <a:p>
            <a:endParaRPr lang="en-US"/>
          </a:p>
        </p:txBody>
      </p:sp>
      <p:sp>
        <p:nvSpPr>
          <p:cNvPr id="4" name="Text Placeholder 3">
            <a:extLst>
              <a:ext uri="{FF2B5EF4-FFF2-40B4-BE49-F238E27FC236}">
                <a16:creationId xmlns:a16="http://schemas.microsoft.com/office/drawing/2014/main" id="{6DAA7E9C-0DCE-4E17-95A1-44453DA32D70}"/>
              </a:ext>
            </a:extLst>
          </p:cNvPr>
          <p:cNvSpPr>
            <a:spLocks noGrp="1"/>
          </p:cNvSpPr>
          <p:nvPr>
            <p:ph type="body" sz="half" idx="2"/>
          </p:nvPr>
        </p:nvSpPr>
        <p:spPr>
          <a:xfrm>
            <a:off x="708573" y="2057400"/>
            <a:ext cx="3317825" cy="3811588"/>
          </a:xfrm>
        </p:spPr>
        <p:txBody>
          <a:bodyPr/>
          <a:lstStyle>
            <a:lvl1pPr marL="0" indent="0">
              <a:buNone/>
              <a:defRPr sz="1139"/>
            </a:lvl1pPr>
            <a:lvl2pPr marL="325525" indent="0">
              <a:buNone/>
              <a:defRPr sz="997"/>
            </a:lvl2pPr>
            <a:lvl3pPr marL="651052" indent="0">
              <a:buNone/>
              <a:defRPr sz="855"/>
            </a:lvl3pPr>
            <a:lvl4pPr marL="976577" indent="0">
              <a:buNone/>
              <a:defRPr sz="712"/>
            </a:lvl4pPr>
            <a:lvl5pPr marL="1302102" indent="0">
              <a:buNone/>
              <a:defRPr sz="712"/>
            </a:lvl5pPr>
            <a:lvl6pPr marL="1627629" indent="0">
              <a:buNone/>
              <a:defRPr sz="712"/>
            </a:lvl6pPr>
            <a:lvl7pPr marL="1953154" indent="0">
              <a:buNone/>
              <a:defRPr sz="712"/>
            </a:lvl7pPr>
            <a:lvl8pPr marL="2278680" indent="0">
              <a:buNone/>
              <a:defRPr sz="712"/>
            </a:lvl8pPr>
            <a:lvl9pPr marL="2604206" indent="0">
              <a:buNone/>
              <a:defRPr sz="712"/>
            </a:lvl9pPr>
          </a:lstStyle>
          <a:p>
            <a:pPr lvl="0"/>
            <a:r>
              <a:rPr lang="en-US"/>
              <a:t>Edit Master text styles</a:t>
            </a:r>
          </a:p>
        </p:txBody>
      </p:sp>
      <p:sp>
        <p:nvSpPr>
          <p:cNvPr id="5" name="Date Placeholder 4">
            <a:extLst>
              <a:ext uri="{FF2B5EF4-FFF2-40B4-BE49-F238E27FC236}">
                <a16:creationId xmlns:a16="http://schemas.microsoft.com/office/drawing/2014/main" id="{BD20F24D-7D20-4041-8182-2860D53965A8}"/>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6" name="Footer Placeholder 5">
            <a:extLst>
              <a:ext uri="{FF2B5EF4-FFF2-40B4-BE49-F238E27FC236}">
                <a16:creationId xmlns:a16="http://schemas.microsoft.com/office/drawing/2014/main" id="{B122A77C-933E-41F4-A074-242167AC1E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B2180-5633-4602-8060-12E3819371D3}"/>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4227179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49202-E2A8-40E5-B973-57AD1C4A28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D4273-7D1B-494C-979C-0DFAC0991D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72D6A-003F-41A3-A5FE-171A68B616B8}"/>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5" name="Footer Placeholder 4">
            <a:extLst>
              <a:ext uri="{FF2B5EF4-FFF2-40B4-BE49-F238E27FC236}">
                <a16:creationId xmlns:a16="http://schemas.microsoft.com/office/drawing/2014/main" id="{90C4A948-8E16-47AA-B22A-0972410D7A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D2CAF-E8B5-4119-B1E0-464B63A8625D}"/>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13947878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9B3F0-AFFC-4BAA-B801-3E92A58C2BD9}"/>
              </a:ext>
            </a:extLst>
          </p:cNvPr>
          <p:cNvSpPr>
            <a:spLocks noGrp="1"/>
          </p:cNvSpPr>
          <p:nvPr>
            <p:ph type="title" orient="vert"/>
          </p:nvPr>
        </p:nvSpPr>
        <p:spPr>
          <a:xfrm>
            <a:off x="7361635" y="365125"/>
            <a:ext cx="2218134"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911638-7112-4FE3-A4F3-5854C2843CF5}"/>
              </a:ext>
            </a:extLst>
          </p:cNvPr>
          <p:cNvSpPr>
            <a:spLocks noGrp="1"/>
          </p:cNvSpPr>
          <p:nvPr>
            <p:ph type="body" orient="vert" idx="1"/>
          </p:nvPr>
        </p:nvSpPr>
        <p:spPr>
          <a:xfrm>
            <a:off x="707231" y="365125"/>
            <a:ext cx="652581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A0D34-FB46-4BCA-8E36-1FA58F90B968}"/>
              </a:ext>
            </a:extLst>
          </p:cNvPr>
          <p:cNvSpPr>
            <a:spLocks noGrp="1"/>
          </p:cNvSpPr>
          <p:nvPr>
            <p:ph type="dt" sz="half" idx="10"/>
          </p:nvPr>
        </p:nvSpPr>
        <p:spPr/>
        <p:txBody>
          <a:bodyPr/>
          <a:lstStyle/>
          <a:p>
            <a:fld id="{338AE345-4B46-4D0C-93AC-A8015AD5521A}" type="datetimeFigureOut">
              <a:rPr lang="en-US" smtClean="0"/>
              <a:t>6/29/2023</a:t>
            </a:fld>
            <a:endParaRPr lang="en-US"/>
          </a:p>
        </p:txBody>
      </p:sp>
      <p:sp>
        <p:nvSpPr>
          <p:cNvPr id="5" name="Footer Placeholder 4">
            <a:extLst>
              <a:ext uri="{FF2B5EF4-FFF2-40B4-BE49-F238E27FC236}">
                <a16:creationId xmlns:a16="http://schemas.microsoft.com/office/drawing/2014/main" id="{CE48E867-8077-41EA-A5CD-0D5BA9248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7F6F5-50DF-4700-8B31-43901B79F5FA}"/>
              </a:ext>
            </a:extLst>
          </p:cNvPr>
          <p:cNvSpPr>
            <a:spLocks noGrp="1"/>
          </p:cNvSpPr>
          <p:nvPr>
            <p:ph type="sldNum" sz="quarter" idx="12"/>
          </p:nvPr>
        </p:nvSpPr>
        <p:spPr/>
        <p:txBody>
          <a:bodyPr/>
          <a:lstStyle/>
          <a:p>
            <a:fld id="{241FB070-D086-4BC2-B441-2023A215BD28}" type="slidenum">
              <a:rPr lang="en-US" smtClean="0"/>
              <a:t>‹#›</a:t>
            </a:fld>
            <a:endParaRPr lang="en-US"/>
          </a:p>
        </p:txBody>
      </p:sp>
    </p:spTree>
    <p:extLst>
      <p:ext uri="{BB962C8B-B14F-4D97-AF65-F5344CB8AC3E}">
        <p14:creationId xmlns:p14="http://schemas.microsoft.com/office/powerpoint/2010/main" val="20114111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A827-3EFC-42DE-A909-5F6FEB0BC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004B3-A510-44A0-A023-A27DDFF1A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3CE25-15F2-4793-AF34-FF1C6C7BA927}"/>
              </a:ext>
            </a:extLst>
          </p:cNvPr>
          <p:cNvSpPr>
            <a:spLocks noGrp="1"/>
          </p:cNvSpPr>
          <p:nvPr>
            <p:ph type="dt" sz="half" idx="10"/>
          </p:nvPr>
        </p:nvSpPr>
        <p:spPr/>
        <p:txBody>
          <a:bodyPr/>
          <a:lstStyle/>
          <a:p>
            <a:pPr defTabSz="771571" eaLnBrk="1" fontAlgn="auto" hangingPunct="1">
              <a:spcBef>
                <a:spcPts val="0"/>
              </a:spcBef>
              <a:spcAft>
                <a:spcPts val="0"/>
              </a:spcAft>
            </a:pPr>
            <a:fld id="{94F52CD0-C5B9-4396-97D4-E8CE8BBC84C3}" type="datetime1">
              <a:rPr lang="en-US" smtClean="0">
                <a:solidFill>
                  <a:prstClr val="black">
                    <a:tint val="75000"/>
                  </a:prstClr>
                </a:solidFill>
                <a:latin typeface="Calibri"/>
              </a:rPr>
              <a:pPr defTabSz="771571" eaLnBrk="1" fontAlgn="auto" hangingPunct="1">
                <a:spcBef>
                  <a:spcPts val="0"/>
                </a:spcBef>
                <a:spcAft>
                  <a:spcPts val="0"/>
                </a:spcAft>
              </a:pPr>
              <a:t>6/29/2023</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09172E3B-5284-49B2-BF46-512CCB139CD2}"/>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5A7BB8B4-662C-4EAD-986A-2035BCD1FCAB}"/>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a:rPr>
              <a:pPr defTabSz="771571"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4144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50CB-ECB1-46FB-BF8F-9F9C4A5FBBA0}"/>
              </a:ext>
            </a:extLst>
          </p:cNvPr>
          <p:cNvSpPr>
            <a:spLocks noGrp="1"/>
          </p:cNvSpPr>
          <p:nvPr>
            <p:ph type="ctrTitle"/>
          </p:nvPr>
        </p:nvSpPr>
        <p:spPr>
          <a:xfrm>
            <a:off x="1285875" y="1122363"/>
            <a:ext cx="7715250" cy="2387600"/>
          </a:xfrm>
        </p:spPr>
        <p:txBody>
          <a:bodyPr anchor="b"/>
          <a:lstStyle>
            <a:lvl1pPr algn="ctr">
              <a:defRPr sz="5063"/>
            </a:lvl1pPr>
          </a:lstStyle>
          <a:p>
            <a:r>
              <a:rPr lang="en-US" dirty="0"/>
              <a:t>Click to edit Master title style</a:t>
            </a:r>
          </a:p>
        </p:txBody>
      </p:sp>
      <p:sp>
        <p:nvSpPr>
          <p:cNvPr id="3" name="Subtitle 2">
            <a:extLst>
              <a:ext uri="{FF2B5EF4-FFF2-40B4-BE49-F238E27FC236}">
                <a16:creationId xmlns:a16="http://schemas.microsoft.com/office/drawing/2014/main" id="{6033EA86-1689-479A-8DEA-567FB99A03C4}"/>
              </a:ext>
            </a:extLst>
          </p:cNvPr>
          <p:cNvSpPr>
            <a:spLocks noGrp="1"/>
          </p:cNvSpPr>
          <p:nvPr>
            <p:ph type="subTitle" idx="1"/>
          </p:nvPr>
        </p:nvSpPr>
        <p:spPr>
          <a:xfrm>
            <a:off x="1285875" y="3602038"/>
            <a:ext cx="7715250" cy="1655762"/>
          </a:xfrm>
        </p:spPr>
        <p:txBody>
          <a:bodyPr/>
          <a:lstStyle>
            <a:lvl1pPr marL="0" indent="0" algn="ctr">
              <a:buNone/>
              <a:defRPr sz="2025"/>
            </a:lvl1pPr>
            <a:lvl2pPr marL="385785" indent="0" algn="ctr">
              <a:buNone/>
              <a:defRPr sz="1688"/>
            </a:lvl2pPr>
            <a:lvl3pPr marL="771571" indent="0" algn="ctr">
              <a:buNone/>
              <a:defRPr sz="1519"/>
            </a:lvl3pPr>
            <a:lvl4pPr marL="1157356" indent="0" algn="ctr">
              <a:buNone/>
              <a:defRPr sz="1350"/>
            </a:lvl4pPr>
            <a:lvl5pPr marL="1543141" indent="0" algn="ctr">
              <a:buNone/>
              <a:defRPr sz="1350"/>
            </a:lvl5pPr>
            <a:lvl6pPr marL="1928927" indent="0" algn="ctr">
              <a:buNone/>
              <a:defRPr sz="1350"/>
            </a:lvl6pPr>
            <a:lvl7pPr marL="2314712" indent="0" algn="ctr">
              <a:buNone/>
              <a:defRPr sz="1350"/>
            </a:lvl7pPr>
            <a:lvl8pPr marL="2700498" indent="0" algn="ctr">
              <a:buNone/>
              <a:defRPr sz="1350"/>
            </a:lvl8pPr>
            <a:lvl9pPr marL="3086283" indent="0" algn="ctr">
              <a:buNone/>
              <a:defRPr sz="1350"/>
            </a:lvl9pPr>
          </a:lstStyle>
          <a:p>
            <a:r>
              <a:rPr lang="en-US"/>
              <a:t>Click to edit Master subtitle style</a:t>
            </a:r>
          </a:p>
        </p:txBody>
      </p:sp>
      <p:sp>
        <p:nvSpPr>
          <p:cNvPr id="4" name="Date Placeholder 3">
            <a:extLst>
              <a:ext uri="{FF2B5EF4-FFF2-40B4-BE49-F238E27FC236}">
                <a16:creationId xmlns:a16="http://schemas.microsoft.com/office/drawing/2014/main" id="{9E6375F8-4E50-4565-9192-80B2DC91F20D}"/>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683330A3-A3AD-4D37-9942-2803B448C32F}"/>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E39E69E1-9DC7-4686-B718-41836F3C1FA5}"/>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28239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FA827-3EFC-42DE-A909-5F6FEB0BC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D004B3-A510-44A0-A023-A27DDFF1A9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53CE25-15F2-4793-AF34-FF1C6C7BA927}"/>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09172E3B-5284-49B2-BF46-512CCB139CD2}"/>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5A7BB8B4-662C-4EAD-986A-2035BCD1FCAB}"/>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4230534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7BB6B-3708-4559-ABAC-2C5216C581EB}"/>
              </a:ext>
            </a:extLst>
          </p:cNvPr>
          <p:cNvSpPr>
            <a:spLocks noGrp="1"/>
          </p:cNvSpPr>
          <p:nvPr>
            <p:ph type="title"/>
          </p:nvPr>
        </p:nvSpPr>
        <p:spPr>
          <a:xfrm>
            <a:off x="701873" y="1709739"/>
            <a:ext cx="8872538" cy="2852737"/>
          </a:xfrm>
        </p:spPr>
        <p:txBody>
          <a:bodyPr anchor="b"/>
          <a:lstStyle>
            <a:lvl1pPr>
              <a:defRPr sz="5063"/>
            </a:lvl1pPr>
          </a:lstStyle>
          <a:p>
            <a:r>
              <a:rPr lang="en-US"/>
              <a:t>Click to edit Master title style</a:t>
            </a:r>
          </a:p>
        </p:txBody>
      </p:sp>
      <p:sp>
        <p:nvSpPr>
          <p:cNvPr id="3" name="Text Placeholder 2">
            <a:extLst>
              <a:ext uri="{FF2B5EF4-FFF2-40B4-BE49-F238E27FC236}">
                <a16:creationId xmlns:a16="http://schemas.microsoft.com/office/drawing/2014/main" id="{64B596D4-5E80-4CFF-B8A5-8A43CBF6726A}"/>
              </a:ext>
            </a:extLst>
          </p:cNvPr>
          <p:cNvSpPr>
            <a:spLocks noGrp="1"/>
          </p:cNvSpPr>
          <p:nvPr>
            <p:ph type="body" idx="1"/>
          </p:nvPr>
        </p:nvSpPr>
        <p:spPr>
          <a:xfrm>
            <a:off x="701873" y="4589464"/>
            <a:ext cx="8872538" cy="1500187"/>
          </a:xfrm>
        </p:spPr>
        <p:txBody>
          <a:bodyPr/>
          <a:lstStyle>
            <a:lvl1pPr marL="0" indent="0">
              <a:buNone/>
              <a:defRPr sz="2025">
                <a:solidFill>
                  <a:schemeClr val="tx1">
                    <a:tint val="75000"/>
                  </a:schemeClr>
                </a:solidFill>
              </a:defRPr>
            </a:lvl1pPr>
            <a:lvl2pPr marL="385785" indent="0">
              <a:buNone/>
              <a:defRPr sz="1688">
                <a:solidFill>
                  <a:schemeClr val="tx1">
                    <a:tint val="75000"/>
                  </a:schemeClr>
                </a:solidFill>
              </a:defRPr>
            </a:lvl2pPr>
            <a:lvl3pPr marL="771571" indent="0">
              <a:buNone/>
              <a:defRPr sz="1519">
                <a:solidFill>
                  <a:schemeClr val="tx1">
                    <a:tint val="75000"/>
                  </a:schemeClr>
                </a:solidFill>
              </a:defRPr>
            </a:lvl3pPr>
            <a:lvl4pPr marL="1157356" indent="0">
              <a:buNone/>
              <a:defRPr sz="1350">
                <a:solidFill>
                  <a:schemeClr val="tx1">
                    <a:tint val="75000"/>
                  </a:schemeClr>
                </a:solidFill>
              </a:defRPr>
            </a:lvl4pPr>
            <a:lvl5pPr marL="1543141" indent="0">
              <a:buNone/>
              <a:defRPr sz="1350">
                <a:solidFill>
                  <a:schemeClr val="tx1">
                    <a:tint val="75000"/>
                  </a:schemeClr>
                </a:solidFill>
              </a:defRPr>
            </a:lvl5pPr>
            <a:lvl6pPr marL="1928927" indent="0">
              <a:buNone/>
              <a:defRPr sz="1350">
                <a:solidFill>
                  <a:schemeClr val="tx1">
                    <a:tint val="75000"/>
                  </a:schemeClr>
                </a:solidFill>
              </a:defRPr>
            </a:lvl6pPr>
            <a:lvl7pPr marL="2314712" indent="0">
              <a:buNone/>
              <a:defRPr sz="1350">
                <a:solidFill>
                  <a:schemeClr val="tx1">
                    <a:tint val="75000"/>
                  </a:schemeClr>
                </a:solidFill>
              </a:defRPr>
            </a:lvl7pPr>
            <a:lvl8pPr marL="2700498" indent="0">
              <a:buNone/>
              <a:defRPr sz="1350">
                <a:solidFill>
                  <a:schemeClr val="tx1">
                    <a:tint val="75000"/>
                  </a:schemeClr>
                </a:solidFill>
              </a:defRPr>
            </a:lvl8pPr>
            <a:lvl9pPr marL="3086283" indent="0">
              <a:buNone/>
              <a:defRPr sz="13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20FB69-CD4E-4A53-85EB-552A65DBD82F}"/>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B5E6C884-ABB6-4C71-ACAC-FC0D33AF074D}"/>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01E69260-4261-42FA-A93C-2FF55755F79F}"/>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9195064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E8C3C-A86F-4D58-BB90-B8169A5CA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5CF713-F08C-4EAF-BD53-D7C36D24100D}"/>
              </a:ext>
            </a:extLst>
          </p:cNvPr>
          <p:cNvSpPr>
            <a:spLocks noGrp="1"/>
          </p:cNvSpPr>
          <p:nvPr>
            <p:ph sz="half" idx="1"/>
          </p:nvPr>
        </p:nvSpPr>
        <p:spPr>
          <a:xfrm>
            <a:off x="707231"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0128E8-C04F-4315-AC2A-04543C9968EB}"/>
              </a:ext>
            </a:extLst>
          </p:cNvPr>
          <p:cNvSpPr>
            <a:spLocks noGrp="1"/>
          </p:cNvSpPr>
          <p:nvPr>
            <p:ph sz="half" idx="2"/>
          </p:nvPr>
        </p:nvSpPr>
        <p:spPr>
          <a:xfrm>
            <a:off x="5207794" y="1825625"/>
            <a:ext cx="43719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651897-5E34-408F-A43A-9B2D7189CD24}"/>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85EDB260-11F1-4344-807D-F439E639CF4B}"/>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56213783-29F2-4C34-9DFD-11B038E64F70}"/>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158864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155E1-7C69-44FF-A4AD-56EE8B3C3BF2}"/>
              </a:ext>
            </a:extLst>
          </p:cNvPr>
          <p:cNvSpPr>
            <a:spLocks noGrp="1"/>
          </p:cNvSpPr>
          <p:nvPr>
            <p:ph type="title"/>
          </p:nvPr>
        </p:nvSpPr>
        <p:spPr>
          <a:xfrm>
            <a:off x="708571" y="365126"/>
            <a:ext cx="887253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24713B-8110-45E7-AC71-DEC390F0EA94}"/>
              </a:ext>
            </a:extLst>
          </p:cNvPr>
          <p:cNvSpPr>
            <a:spLocks noGrp="1"/>
          </p:cNvSpPr>
          <p:nvPr>
            <p:ph type="body" idx="1"/>
          </p:nvPr>
        </p:nvSpPr>
        <p:spPr>
          <a:xfrm>
            <a:off x="708571" y="1681163"/>
            <a:ext cx="4351883"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4" name="Content Placeholder 3">
            <a:extLst>
              <a:ext uri="{FF2B5EF4-FFF2-40B4-BE49-F238E27FC236}">
                <a16:creationId xmlns:a16="http://schemas.microsoft.com/office/drawing/2014/main" id="{D7F8ABFD-97A1-48EE-9010-9F75937E976F}"/>
              </a:ext>
            </a:extLst>
          </p:cNvPr>
          <p:cNvSpPr>
            <a:spLocks noGrp="1"/>
          </p:cNvSpPr>
          <p:nvPr>
            <p:ph sz="half" idx="2"/>
          </p:nvPr>
        </p:nvSpPr>
        <p:spPr>
          <a:xfrm>
            <a:off x="708571" y="2505075"/>
            <a:ext cx="435188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EAB582-3815-4513-86B3-11210F3A155F}"/>
              </a:ext>
            </a:extLst>
          </p:cNvPr>
          <p:cNvSpPr>
            <a:spLocks noGrp="1"/>
          </p:cNvSpPr>
          <p:nvPr>
            <p:ph type="body" sz="quarter" idx="3"/>
          </p:nvPr>
        </p:nvSpPr>
        <p:spPr>
          <a:xfrm>
            <a:off x="5207794" y="1681163"/>
            <a:ext cx="4373315" cy="823912"/>
          </a:xfrm>
        </p:spPr>
        <p:txBody>
          <a:bodyPr anchor="b"/>
          <a:lstStyle>
            <a:lvl1pPr marL="0" indent="0">
              <a:buNone/>
              <a:defRPr sz="2025" b="1"/>
            </a:lvl1pPr>
            <a:lvl2pPr marL="385785" indent="0">
              <a:buNone/>
              <a:defRPr sz="1688" b="1"/>
            </a:lvl2pPr>
            <a:lvl3pPr marL="771571" indent="0">
              <a:buNone/>
              <a:defRPr sz="1519" b="1"/>
            </a:lvl3pPr>
            <a:lvl4pPr marL="1157356" indent="0">
              <a:buNone/>
              <a:defRPr sz="1350" b="1"/>
            </a:lvl4pPr>
            <a:lvl5pPr marL="1543141" indent="0">
              <a:buNone/>
              <a:defRPr sz="1350" b="1"/>
            </a:lvl5pPr>
            <a:lvl6pPr marL="1928927" indent="0">
              <a:buNone/>
              <a:defRPr sz="1350" b="1"/>
            </a:lvl6pPr>
            <a:lvl7pPr marL="2314712" indent="0">
              <a:buNone/>
              <a:defRPr sz="1350" b="1"/>
            </a:lvl7pPr>
            <a:lvl8pPr marL="2700498" indent="0">
              <a:buNone/>
              <a:defRPr sz="1350" b="1"/>
            </a:lvl8pPr>
            <a:lvl9pPr marL="3086283" indent="0">
              <a:buNone/>
              <a:defRPr sz="1350" b="1"/>
            </a:lvl9pPr>
          </a:lstStyle>
          <a:p>
            <a:pPr lvl="0"/>
            <a:r>
              <a:rPr lang="en-US"/>
              <a:t>Click to edit Master text styles</a:t>
            </a:r>
          </a:p>
        </p:txBody>
      </p:sp>
      <p:sp>
        <p:nvSpPr>
          <p:cNvPr id="6" name="Content Placeholder 5">
            <a:extLst>
              <a:ext uri="{FF2B5EF4-FFF2-40B4-BE49-F238E27FC236}">
                <a16:creationId xmlns:a16="http://schemas.microsoft.com/office/drawing/2014/main" id="{137C5132-985F-4B53-B113-B57B49FF8146}"/>
              </a:ext>
            </a:extLst>
          </p:cNvPr>
          <p:cNvSpPr>
            <a:spLocks noGrp="1"/>
          </p:cNvSpPr>
          <p:nvPr>
            <p:ph sz="quarter" idx="4"/>
          </p:nvPr>
        </p:nvSpPr>
        <p:spPr>
          <a:xfrm>
            <a:off x="5207794" y="2505075"/>
            <a:ext cx="437331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8E2A05-8180-4217-A9BC-82089095F7FC}"/>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8" name="Footer Placeholder 7">
            <a:extLst>
              <a:ext uri="{FF2B5EF4-FFF2-40B4-BE49-F238E27FC236}">
                <a16:creationId xmlns:a16="http://schemas.microsoft.com/office/drawing/2014/main" id="{B2949321-7597-4F48-938D-08AFA4D01F6B}"/>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9" name="Slide Number Placeholder 8">
            <a:extLst>
              <a:ext uri="{FF2B5EF4-FFF2-40B4-BE49-F238E27FC236}">
                <a16:creationId xmlns:a16="http://schemas.microsoft.com/office/drawing/2014/main" id="{643D15CB-18FB-4E40-A0FC-97D76DBE72F8}"/>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9537264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7415-BE71-453F-9925-3F45287467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0E4A0D-A20C-4401-80A5-9AD97BD1F8BC}"/>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4" name="Footer Placeholder 3">
            <a:extLst>
              <a:ext uri="{FF2B5EF4-FFF2-40B4-BE49-F238E27FC236}">
                <a16:creationId xmlns:a16="http://schemas.microsoft.com/office/drawing/2014/main" id="{BF159E07-92B4-429C-B938-33854718D355}"/>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5" name="Slide Number Placeholder 4">
            <a:extLst>
              <a:ext uri="{FF2B5EF4-FFF2-40B4-BE49-F238E27FC236}">
                <a16:creationId xmlns:a16="http://schemas.microsoft.com/office/drawing/2014/main" id="{B6688492-07F2-4E73-A80B-0AA804066845}"/>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24944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92BAF0-2906-4B27-A5E6-0E406EF196E9}" type="slidenum">
              <a:rPr lang="en-US"/>
              <a:pPr>
                <a:defRPr/>
              </a:pPr>
              <a:t>‹#›</a:t>
            </a:fld>
            <a:endParaRPr lang="en-US"/>
          </a:p>
        </p:txBody>
      </p:sp>
    </p:spTree>
    <p:extLst>
      <p:ext uri="{BB962C8B-B14F-4D97-AF65-F5344CB8AC3E}">
        <p14:creationId xmlns:p14="http://schemas.microsoft.com/office/powerpoint/2010/main" val="3720361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764EF2-2E0C-4FD9-82B6-9A94C7ED9AAA}"/>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08F66CEB-E25D-477D-8A54-81594E07DD83}"/>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4" name="Slide Number Placeholder 3">
            <a:extLst>
              <a:ext uri="{FF2B5EF4-FFF2-40B4-BE49-F238E27FC236}">
                <a16:creationId xmlns:a16="http://schemas.microsoft.com/office/drawing/2014/main" id="{A5991F4C-C1A8-4DC9-8C8B-DB572DEFFED3}"/>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5229750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6302-8FE6-4C12-875D-71D194299B84}"/>
              </a:ext>
            </a:extLst>
          </p:cNvPr>
          <p:cNvSpPr>
            <a:spLocks noGrp="1"/>
          </p:cNvSpPr>
          <p:nvPr>
            <p:ph type="title"/>
          </p:nvPr>
        </p:nvSpPr>
        <p:spPr>
          <a:xfrm>
            <a:off x="708572" y="457200"/>
            <a:ext cx="3317825" cy="160020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4E5DD44A-3C8E-4CFB-9257-F7F1977E75A9}"/>
              </a:ext>
            </a:extLst>
          </p:cNvPr>
          <p:cNvSpPr>
            <a:spLocks noGrp="1"/>
          </p:cNvSpPr>
          <p:nvPr>
            <p:ph idx="1"/>
          </p:nvPr>
        </p:nvSpPr>
        <p:spPr>
          <a:xfrm>
            <a:off x="4373315" y="987426"/>
            <a:ext cx="5207794" cy="4873625"/>
          </a:xfrm>
        </p:spPr>
        <p:txBody>
          <a:bodyPr/>
          <a:lstStyle>
            <a:lvl1pPr>
              <a:defRPr sz="2700"/>
            </a:lvl1pPr>
            <a:lvl2pPr>
              <a:defRPr sz="2363"/>
            </a:lvl2pPr>
            <a:lvl3pPr>
              <a:defRPr sz="202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A00538-29E9-4482-8342-C419B4563AD0}"/>
              </a:ext>
            </a:extLst>
          </p:cNvPr>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Click to edit Master text styles</a:t>
            </a:r>
          </a:p>
        </p:txBody>
      </p:sp>
      <p:sp>
        <p:nvSpPr>
          <p:cNvPr id="5" name="Date Placeholder 4">
            <a:extLst>
              <a:ext uri="{FF2B5EF4-FFF2-40B4-BE49-F238E27FC236}">
                <a16:creationId xmlns:a16="http://schemas.microsoft.com/office/drawing/2014/main" id="{B10B1807-1DAA-4282-B6C9-AF1B02C4C15A}"/>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E91A63D9-B246-476B-9BE5-14CC025ECCB7}"/>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EB83CFA8-97B9-4765-B733-9C1BB8EFA856}"/>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26148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65BC9-2B6D-49CD-9904-9A711F0855CE}"/>
              </a:ext>
            </a:extLst>
          </p:cNvPr>
          <p:cNvSpPr>
            <a:spLocks noGrp="1"/>
          </p:cNvSpPr>
          <p:nvPr>
            <p:ph type="title"/>
          </p:nvPr>
        </p:nvSpPr>
        <p:spPr>
          <a:xfrm>
            <a:off x="708572" y="457200"/>
            <a:ext cx="3317825" cy="160020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359287C4-1858-4778-B48D-4A0981F958C9}"/>
              </a:ext>
            </a:extLst>
          </p:cNvPr>
          <p:cNvSpPr>
            <a:spLocks noGrp="1"/>
          </p:cNvSpPr>
          <p:nvPr>
            <p:ph type="pic" idx="1"/>
          </p:nvPr>
        </p:nvSpPr>
        <p:spPr>
          <a:xfrm>
            <a:off x="4373315" y="987426"/>
            <a:ext cx="5207794" cy="4873625"/>
          </a:xfrm>
        </p:spPr>
        <p:txBody>
          <a:bodyPr/>
          <a:lstStyle>
            <a:lvl1pPr marL="0" indent="0">
              <a:buNone/>
              <a:defRPr sz="2700"/>
            </a:lvl1pPr>
            <a:lvl2pPr marL="385785" indent="0">
              <a:buNone/>
              <a:defRPr sz="2363"/>
            </a:lvl2pPr>
            <a:lvl3pPr marL="771571" indent="0">
              <a:buNone/>
              <a:defRPr sz="2025"/>
            </a:lvl3pPr>
            <a:lvl4pPr marL="1157356" indent="0">
              <a:buNone/>
              <a:defRPr sz="1688"/>
            </a:lvl4pPr>
            <a:lvl5pPr marL="1543141" indent="0">
              <a:buNone/>
              <a:defRPr sz="1688"/>
            </a:lvl5pPr>
            <a:lvl6pPr marL="1928927" indent="0">
              <a:buNone/>
              <a:defRPr sz="1688"/>
            </a:lvl6pPr>
            <a:lvl7pPr marL="2314712" indent="0">
              <a:buNone/>
              <a:defRPr sz="1688"/>
            </a:lvl7pPr>
            <a:lvl8pPr marL="2700498" indent="0">
              <a:buNone/>
              <a:defRPr sz="1688"/>
            </a:lvl8pPr>
            <a:lvl9pPr marL="3086283" indent="0">
              <a:buNone/>
              <a:defRPr sz="1688"/>
            </a:lvl9pPr>
          </a:lstStyle>
          <a:p>
            <a:endParaRPr lang="en-US"/>
          </a:p>
        </p:txBody>
      </p:sp>
      <p:sp>
        <p:nvSpPr>
          <p:cNvPr id="4" name="Text Placeholder 3">
            <a:extLst>
              <a:ext uri="{FF2B5EF4-FFF2-40B4-BE49-F238E27FC236}">
                <a16:creationId xmlns:a16="http://schemas.microsoft.com/office/drawing/2014/main" id="{2E01364E-64CF-406C-9CD4-53489662B8B7}"/>
              </a:ext>
            </a:extLst>
          </p:cNvPr>
          <p:cNvSpPr>
            <a:spLocks noGrp="1"/>
          </p:cNvSpPr>
          <p:nvPr>
            <p:ph type="body" sz="half" idx="2"/>
          </p:nvPr>
        </p:nvSpPr>
        <p:spPr>
          <a:xfrm>
            <a:off x="708572" y="2057400"/>
            <a:ext cx="3317825" cy="3811588"/>
          </a:xfrm>
        </p:spPr>
        <p:txBody>
          <a:bodyPr/>
          <a:lstStyle>
            <a:lvl1pPr marL="0" indent="0">
              <a:buNone/>
              <a:defRPr sz="1350"/>
            </a:lvl1pPr>
            <a:lvl2pPr marL="385785" indent="0">
              <a:buNone/>
              <a:defRPr sz="1181"/>
            </a:lvl2pPr>
            <a:lvl3pPr marL="771571" indent="0">
              <a:buNone/>
              <a:defRPr sz="1013"/>
            </a:lvl3pPr>
            <a:lvl4pPr marL="1157356" indent="0">
              <a:buNone/>
              <a:defRPr sz="844"/>
            </a:lvl4pPr>
            <a:lvl5pPr marL="1543141" indent="0">
              <a:buNone/>
              <a:defRPr sz="844"/>
            </a:lvl5pPr>
            <a:lvl6pPr marL="1928927" indent="0">
              <a:buNone/>
              <a:defRPr sz="844"/>
            </a:lvl6pPr>
            <a:lvl7pPr marL="2314712" indent="0">
              <a:buNone/>
              <a:defRPr sz="844"/>
            </a:lvl7pPr>
            <a:lvl8pPr marL="2700498" indent="0">
              <a:buNone/>
              <a:defRPr sz="844"/>
            </a:lvl8pPr>
            <a:lvl9pPr marL="3086283" indent="0">
              <a:buNone/>
              <a:defRPr sz="844"/>
            </a:lvl9pPr>
          </a:lstStyle>
          <a:p>
            <a:pPr lvl="0"/>
            <a:r>
              <a:rPr lang="en-US"/>
              <a:t>Click to edit Master text styles</a:t>
            </a:r>
          </a:p>
        </p:txBody>
      </p:sp>
      <p:sp>
        <p:nvSpPr>
          <p:cNvPr id="5" name="Date Placeholder 4">
            <a:extLst>
              <a:ext uri="{FF2B5EF4-FFF2-40B4-BE49-F238E27FC236}">
                <a16:creationId xmlns:a16="http://schemas.microsoft.com/office/drawing/2014/main" id="{1CDB34D5-3647-43E6-BF51-5CF4ED14E07A}"/>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6" name="Footer Placeholder 5">
            <a:extLst>
              <a:ext uri="{FF2B5EF4-FFF2-40B4-BE49-F238E27FC236}">
                <a16:creationId xmlns:a16="http://schemas.microsoft.com/office/drawing/2014/main" id="{F316B86A-38CD-4549-86BB-6CDD27183DBD}"/>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7" name="Slide Number Placeholder 6">
            <a:extLst>
              <a:ext uri="{FF2B5EF4-FFF2-40B4-BE49-F238E27FC236}">
                <a16:creationId xmlns:a16="http://schemas.microsoft.com/office/drawing/2014/main" id="{2EDCD8A5-2E5C-47A0-ACA3-82E5FD9F8F28}"/>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7562250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375F2-68F9-482E-A88C-855D0917F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EF548E-842F-4613-8CA2-8D22918DA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44DA8-4BAA-4D8F-951B-2AEA08B5297E}"/>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9E295D6-2498-4559-94E6-4CB02A6D4F82}"/>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86376464-4B27-4B96-9104-A6A3DE7C1CDB}"/>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821556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CFFF3-0F0B-40BD-98B4-348A6BE82508}"/>
              </a:ext>
            </a:extLst>
          </p:cNvPr>
          <p:cNvSpPr>
            <a:spLocks noGrp="1"/>
          </p:cNvSpPr>
          <p:nvPr>
            <p:ph type="title" orient="vert"/>
          </p:nvPr>
        </p:nvSpPr>
        <p:spPr>
          <a:xfrm>
            <a:off x="7361635" y="365125"/>
            <a:ext cx="2218134"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44A39F-784D-414E-95DF-E59D19E8FA27}"/>
              </a:ext>
            </a:extLst>
          </p:cNvPr>
          <p:cNvSpPr>
            <a:spLocks noGrp="1"/>
          </p:cNvSpPr>
          <p:nvPr>
            <p:ph type="body" orient="vert" idx="1"/>
          </p:nvPr>
        </p:nvSpPr>
        <p:spPr>
          <a:xfrm>
            <a:off x="707231" y="365125"/>
            <a:ext cx="652581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3A430-0ABF-4ED5-B383-B4D07592B77D}"/>
              </a:ext>
            </a:extLst>
          </p:cNvPr>
          <p:cNvSpPr>
            <a:spLocks noGrp="1"/>
          </p:cNvSpPr>
          <p:nvPr>
            <p:ph type="dt" sz="half" idx="10"/>
          </p:nvPr>
        </p:nvSpPr>
        <p:spPr/>
        <p:txBody>
          <a:body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2D727045-52FA-4722-AD10-B7FE55AE0E55}"/>
              </a:ext>
            </a:extLst>
          </p:cNvPr>
          <p:cNvSpPr>
            <a:spLocks noGrp="1"/>
          </p:cNvSpPr>
          <p:nvPr>
            <p:ph type="ftr" sz="quarter" idx="11"/>
          </p:nvPr>
        </p:nvSpPr>
        <p:spPr/>
        <p:txBody>
          <a:body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79FA70C5-C321-43E7-9631-5AADD6CE805C}"/>
              </a:ext>
            </a:extLst>
          </p:cNvPr>
          <p:cNvSpPr>
            <a:spLocks noGrp="1"/>
          </p:cNvSpPr>
          <p:nvPr>
            <p:ph type="sldNum" sz="quarter" idx="12"/>
          </p:nvPr>
        </p:nvSpPr>
        <p:spPr/>
        <p:txBody>
          <a:body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panose="020F0502020204030204"/>
              </a:rPr>
              <a:pPr defTabSz="771571" eaLnBrk="1" fontAlgn="auto" hangingPunct="1">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97031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65" y="273050"/>
            <a:ext cx="3384550" cy="116205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575"/>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65" y="1435104"/>
            <a:ext cx="3384550" cy="4691063"/>
          </a:xfrm>
        </p:spPr>
        <p:txBody>
          <a:bodyPr/>
          <a:lstStyle>
            <a:lvl1pPr marL="0" indent="0">
              <a:buNone/>
              <a:defRPr sz="1400"/>
            </a:lvl1pPr>
            <a:lvl2pPr marL="439884" indent="0">
              <a:buNone/>
              <a:defRPr sz="1200"/>
            </a:lvl2pPr>
            <a:lvl3pPr marL="879770" indent="0">
              <a:buNone/>
              <a:defRPr sz="1000"/>
            </a:lvl3pPr>
            <a:lvl4pPr marL="1319773" indent="0">
              <a:buNone/>
              <a:defRPr sz="800"/>
            </a:lvl4pPr>
            <a:lvl5pPr marL="1759759" indent="0">
              <a:buNone/>
              <a:defRPr sz="800"/>
            </a:lvl5pPr>
            <a:lvl6pPr marL="2199696" indent="0">
              <a:buNone/>
              <a:defRPr sz="800"/>
            </a:lvl6pPr>
            <a:lvl7pPr marL="2639646" indent="0">
              <a:buNone/>
              <a:defRPr sz="800"/>
            </a:lvl7pPr>
            <a:lvl8pPr marL="3079591" indent="0">
              <a:buNone/>
              <a:defRPr sz="800"/>
            </a:lvl8pPr>
            <a:lvl9pPr marL="3519536"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982D02-2FAD-4FCE-9CC8-91F667DFB27C}" type="slidenum">
              <a:rPr lang="en-US"/>
              <a:pPr>
                <a:defRPr/>
              </a:pPr>
              <a:t>‹#›</a:t>
            </a:fld>
            <a:endParaRPr lang="en-US"/>
          </a:p>
        </p:txBody>
      </p:sp>
    </p:spTree>
    <p:extLst>
      <p:ext uri="{BB962C8B-B14F-4D97-AF65-F5344CB8AC3E}">
        <p14:creationId xmlns:p14="http://schemas.microsoft.com/office/powerpoint/2010/main" val="243652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31"/>
            <a:ext cx="6172200" cy="566739"/>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39884" indent="0">
              <a:buNone/>
              <a:defRPr sz="2800"/>
            </a:lvl2pPr>
            <a:lvl3pPr marL="879770" indent="0">
              <a:buNone/>
              <a:defRPr sz="2400"/>
            </a:lvl3pPr>
            <a:lvl4pPr marL="1319773" indent="0">
              <a:buNone/>
              <a:defRPr sz="2000"/>
            </a:lvl4pPr>
            <a:lvl5pPr marL="1759759" indent="0">
              <a:buNone/>
              <a:defRPr sz="2000"/>
            </a:lvl5pPr>
            <a:lvl6pPr marL="2199696" indent="0">
              <a:buNone/>
              <a:defRPr sz="2000"/>
            </a:lvl6pPr>
            <a:lvl7pPr marL="2639646" indent="0">
              <a:buNone/>
              <a:defRPr sz="2000"/>
            </a:lvl7pPr>
            <a:lvl8pPr marL="3079591" indent="0">
              <a:buNone/>
              <a:defRPr sz="2000"/>
            </a:lvl8pPr>
            <a:lvl9pPr marL="3519536" indent="0">
              <a:buNone/>
              <a:defRPr sz="2000"/>
            </a:lvl9pPr>
          </a:lstStyle>
          <a:p>
            <a:pPr lvl="0"/>
            <a:endParaRPr lang="en-US" noProof="0"/>
          </a:p>
        </p:txBody>
      </p:sp>
      <p:sp>
        <p:nvSpPr>
          <p:cNvPr id="4" name="Text Placeholder 3"/>
          <p:cNvSpPr>
            <a:spLocks noGrp="1"/>
          </p:cNvSpPr>
          <p:nvPr>
            <p:ph type="body" sz="half" idx="2"/>
          </p:nvPr>
        </p:nvSpPr>
        <p:spPr>
          <a:xfrm>
            <a:off x="2016125" y="5368669"/>
            <a:ext cx="6172200" cy="804863"/>
          </a:xfrm>
        </p:spPr>
        <p:txBody>
          <a:bodyPr/>
          <a:lstStyle>
            <a:lvl1pPr marL="0" indent="0">
              <a:buNone/>
              <a:defRPr sz="1400"/>
            </a:lvl1pPr>
            <a:lvl2pPr marL="439884" indent="0">
              <a:buNone/>
              <a:defRPr sz="1200"/>
            </a:lvl2pPr>
            <a:lvl3pPr marL="879770" indent="0">
              <a:buNone/>
              <a:defRPr sz="1000"/>
            </a:lvl3pPr>
            <a:lvl4pPr marL="1319773" indent="0">
              <a:buNone/>
              <a:defRPr sz="800"/>
            </a:lvl4pPr>
            <a:lvl5pPr marL="1759759" indent="0">
              <a:buNone/>
              <a:defRPr sz="800"/>
            </a:lvl5pPr>
            <a:lvl6pPr marL="2199696" indent="0">
              <a:buNone/>
              <a:defRPr sz="800"/>
            </a:lvl6pPr>
            <a:lvl7pPr marL="2639646" indent="0">
              <a:buNone/>
              <a:defRPr sz="800"/>
            </a:lvl7pPr>
            <a:lvl8pPr marL="3079591" indent="0">
              <a:buNone/>
              <a:defRPr sz="800"/>
            </a:lvl8pPr>
            <a:lvl9pPr marL="3519536"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742766-D63E-49C7-8FBF-1C1E2B108850}" type="slidenum">
              <a:rPr lang="en-US"/>
              <a:pPr>
                <a:defRPr/>
              </a:pPr>
              <a:t>‹#›</a:t>
            </a:fld>
            <a:endParaRPr lang="en-US"/>
          </a:p>
        </p:txBody>
      </p:sp>
    </p:spTree>
    <p:extLst>
      <p:ext uri="{BB962C8B-B14F-4D97-AF65-F5344CB8AC3E}">
        <p14:creationId xmlns:p14="http://schemas.microsoft.com/office/powerpoint/2010/main" val="320596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3.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1.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6.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7439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977" tIns="44098" rIns="87977" bIns="44098"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0" y="1885968"/>
            <a:ext cx="9201150" cy="417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977" tIns="44098" rIns="87977" bIns="440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85775" y="6229351"/>
            <a:ext cx="21431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977" tIns="44098" rIns="87977" bIns="44098" numCol="1" anchor="b" anchorCtr="0" compatLnSpc="1">
            <a:prstTxWarp prst="textNoShape">
              <a:avLst/>
            </a:prstTxWarp>
          </a:bodyPr>
          <a:lstStyle>
            <a:lvl1pPr>
              <a:spcBef>
                <a:spcPct val="50000"/>
              </a:spcBef>
              <a:defRPr sz="1400">
                <a:solidFill>
                  <a:schemeClr val="bg2"/>
                </a:solidFill>
                <a:latin typeface="Arial" pitchFamily="34" charset="0"/>
              </a:defRPr>
            </a:lvl1pPr>
          </a:lstStyle>
          <a:p>
            <a:pPr>
              <a:defRPr/>
            </a:pPr>
            <a:endParaRPr lang="en-US"/>
          </a:p>
        </p:txBody>
      </p:sp>
      <p:sp>
        <p:nvSpPr>
          <p:cNvPr id="3077" name="Rectangle 5"/>
          <p:cNvSpPr>
            <a:spLocks noGrp="1" noChangeArrowheads="1"/>
          </p:cNvSpPr>
          <p:nvPr>
            <p:ph type="ftr" sz="quarter" idx="3"/>
          </p:nvPr>
        </p:nvSpPr>
        <p:spPr bwMode="auto">
          <a:xfrm>
            <a:off x="3514725" y="6229351"/>
            <a:ext cx="3257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977" tIns="44098" rIns="87977" bIns="44098" numCol="1" anchor="b" anchorCtr="0" compatLnSpc="1">
            <a:prstTxWarp prst="textNoShape">
              <a:avLst/>
            </a:prstTxWarp>
          </a:bodyPr>
          <a:lstStyle>
            <a:lvl1pPr algn="ctr">
              <a:spcBef>
                <a:spcPct val="50000"/>
              </a:spcBef>
              <a:defRPr sz="1400">
                <a:solidFill>
                  <a:schemeClr val="bg2"/>
                </a:solidFill>
                <a:latin typeface="Arial" pitchFamily="34" charset="0"/>
              </a:defRPr>
            </a:lvl1pPr>
          </a:lstStyle>
          <a:p>
            <a:pPr>
              <a:defRPr/>
            </a:pPr>
            <a:endParaRPr lang="en-US"/>
          </a:p>
        </p:txBody>
      </p:sp>
      <p:sp>
        <p:nvSpPr>
          <p:cNvPr id="3078" name="Rectangle 6"/>
          <p:cNvSpPr>
            <a:spLocks noGrp="1" noChangeArrowheads="1"/>
          </p:cNvSpPr>
          <p:nvPr>
            <p:ph type="sldNum" sz="quarter" idx="4"/>
          </p:nvPr>
        </p:nvSpPr>
        <p:spPr bwMode="auto">
          <a:xfrm>
            <a:off x="7572375" y="6229351"/>
            <a:ext cx="21431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977" tIns="44098" rIns="87977" bIns="44098"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pPr>
              <a:defRPr/>
            </a:pPr>
            <a:fld id="{3B508302-6559-4001-BC56-7B6FA46FF84C}" type="slidenum">
              <a:rPr lang="en-US"/>
              <a:pPr>
                <a:defRPr/>
              </a:pPr>
              <a:t>‹#›</a:t>
            </a:fld>
            <a:endParaRPr lang="en-US"/>
          </a:p>
        </p:txBody>
      </p:sp>
      <p:pic>
        <p:nvPicPr>
          <p:cNvPr id="1031" name="Picture 7" descr="paint"/>
          <p:cNvPicPr>
            <a:picLocks noChangeAspect="1" noChangeArrowheads="1"/>
          </p:cNvPicPr>
          <p:nvPr/>
        </p:nvPicPr>
        <p:blipFill>
          <a:blip r:embed="rId17">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28700" y="1315799"/>
            <a:ext cx="92583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42" r:id="rId1"/>
    <p:sldLayoutId id="2147484541" r:id="rId2"/>
    <p:sldLayoutId id="2147484542" r:id="rId3"/>
    <p:sldLayoutId id="2147484543" r:id="rId4"/>
    <p:sldLayoutId id="2147484544" r:id="rId5"/>
    <p:sldLayoutId id="2147484545" r:id="rId6"/>
    <p:sldLayoutId id="2147484546" r:id="rId7"/>
    <p:sldLayoutId id="2147484547" r:id="rId8"/>
    <p:sldLayoutId id="2147484548" r:id="rId9"/>
    <p:sldLayoutId id="2147484549" r:id="rId10"/>
    <p:sldLayoutId id="2147484550" r:id="rId11"/>
    <p:sldLayoutId id="2147484551" r:id="rId12"/>
    <p:sldLayoutId id="2147484552" r:id="rId13"/>
    <p:sldLayoutId id="2147484553" r:id="rId14"/>
    <p:sldLayoutId id="2147484554" r:id="rId15"/>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884" algn="l" rtl="0" eaLnBrk="0" fontAlgn="base" hangingPunct="0">
        <a:spcBef>
          <a:spcPct val="0"/>
        </a:spcBef>
        <a:spcAft>
          <a:spcPct val="0"/>
        </a:spcAft>
        <a:defRPr kumimoji="1" sz="4000">
          <a:solidFill>
            <a:schemeClr val="tx2"/>
          </a:solidFill>
          <a:latin typeface="Arial Black" pitchFamily="34" charset="0"/>
        </a:defRPr>
      </a:lvl6pPr>
      <a:lvl7pPr marL="879770" algn="l" rtl="0" eaLnBrk="0" fontAlgn="base" hangingPunct="0">
        <a:spcBef>
          <a:spcPct val="0"/>
        </a:spcBef>
        <a:spcAft>
          <a:spcPct val="0"/>
        </a:spcAft>
        <a:defRPr kumimoji="1" sz="4000">
          <a:solidFill>
            <a:schemeClr val="tx2"/>
          </a:solidFill>
          <a:latin typeface="Arial Black" pitchFamily="34" charset="0"/>
        </a:defRPr>
      </a:lvl7pPr>
      <a:lvl8pPr marL="1319773" algn="l" rtl="0" eaLnBrk="0" fontAlgn="base" hangingPunct="0">
        <a:spcBef>
          <a:spcPct val="0"/>
        </a:spcBef>
        <a:spcAft>
          <a:spcPct val="0"/>
        </a:spcAft>
        <a:defRPr kumimoji="1" sz="4000">
          <a:solidFill>
            <a:schemeClr val="tx2"/>
          </a:solidFill>
          <a:latin typeface="Arial Black" pitchFamily="34" charset="0"/>
        </a:defRPr>
      </a:lvl8pPr>
      <a:lvl9pPr marL="1759759" algn="l" rtl="0" eaLnBrk="0" fontAlgn="base" hangingPunct="0">
        <a:spcBef>
          <a:spcPct val="0"/>
        </a:spcBef>
        <a:spcAft>
          <a:spcPct val="0"/>
        </a:spcAft>
        <a:defRPr kumimoji="1" sz="4000">
          <a:solidFill>
            <a:schemeClr val="tx2"/>
          </a:solidFill>
          <a:latin typeface="Arial Black" pitchFamily="34" charset="0"/>
        </a:defRPr>
      </a:lvl9pPr>
    </p:titleStyle>
    <p:bodyStyle>
      <a:lvl1pPr marL="330026" indent="-330026"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14532" indent="-274288"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099856" indent="-219941"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539802" indent="-219941" algn="l" rtl="0" eaLnBrk="0" fontAlgn="base" hangingPunct="0">
        <a:spcBef>
          <a:spcPct val="20000"/>
        </a:spcBef>
        <a:spcAft>
          <a:spcPct val="0"/>
        </a:spcAft>
        <a:buClr>
          <a:schemeClr val="accent2"/>
        </a:buClr>
        <a:buChar char="•"/>
        <a:defRPr kumimoji="1" sz="2000">
          <a:solidFill>
            <a:schemeClr val="tx1"/>
          </a:solidFill>
          <a:latin typeface="+mn-lt"/>
        </a:defRPr>
      </a:lvl4pPr>
      <a:lvl5pPr marL="1979744" indent="-219941" algn="l" rtl="0" eaLnBrk="0" fontAlgn="base" hangingPunct="0">
        <a:spcBef>
          <a:spcPct val="20000"/>
        </a:spcBef>
        <a:spcAft>
          <a:spcPct val="0"/>
        </a:spcAft>
        <a:buClr>
          <a:schemeClr val="accent2"/>
        </a:buClr>
        <a:buChar char="–"/>
        <a:defRPr kumimoji="1" sz="2000">
          <a:solidFill>
            <a:schemeClr val="tx1"/>
          </a:solidFill>
          <a:latin typeface="+mn-lt"/>
        </a:defRPr>
      </a:lvl5pPr>
      <a:lvl6pPr marL="2419720" indent="-219941" algn="l" rtl="0" eaLnBrk="0" fontAlgn="base" hangingPunct="0">
        <a:spcBef>
          <a:spcPct val="20000"/>
        </a:spcBef>
        <a:spcAft>
          <a:spcPct val="0"/>
        </a:spcAft>
        <a:buClr>
          <a:schemeClr val="accent2"/>
        </a:buClr>
        <a:buChar char="–"/>
        <a:defRPr kumimoji="1" sz="2000">
          <a:solidFill>
            <a:schemeClr val="tx1"/>
          </a:solidFill>
          <a:latin typeface="+mn-lt"/>
        </a:defRPr>
      </a:lvl6pPr>
      <a:lvl7pPr marL="2859700" indent="-219941" algn="l" rtl="0" eaLnBrk="0" fontAlgn="base" hangingPunct="0">
        <a:spcBef>
          <a:spcPct val="20000"/>
        </a:spcBef>
        <a:spcAft>
          <a:spcPct val="0"/>
        </a:spcAft>
        <a:buClr>
          <a:schemeClr val="accent2"/>
        </a:buClr>
        <a:buChar char="–"/>
        <a:defRPr kumimoji="1" sz="2000">
          <a:solidFill>
            <a:schemeClr val="tx1"/>
          </a:solidFill>
          <a:latin typeface="+mn-lt"/>
        </a:defRPr>
      </a:lvl7pPr>
      <a:lvl8pPr marL="3299626" indent="-219941" algn="l" rtl="0" eaLnBrk="0" fontAlgn="base" hangingPunct="0">
        <a:spcBef>
          <a:spcPct val="20000"/>
        </a:spcBef>
        <a:spcAft>
          <a:spcPct val="0"/>
        </a:spcAft>
        <a:buClr>
          <a:schemeClr val="accent2"/>
        </a:buClr>
        <a:buChar char="–"/>
        <a:defRPr kumimoji="1" sz="2000">
          <a:solidFill>
            <a:schemeClr val="tx1"/>
          </a:solidFill>
          <a:latin typeface="+mn-lt"/>
        </a:defRPr>
      </a:lvl8pPr>
      <a:lvl9pPr marL="3739512" indent="-219941"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879770" rtl="0" eaLnBrk="1" latinLnBrk="0" hangingPunct="1">
        <a:defRPr sz="1800" kern="1200">
          <a:solidFill>
            <a:schemeClr val="tx1"/>
          </a:solidFill>
          <a:latin typeface="+mn-lt"/>
          <a:ea typeface="+mn-ea"/>
          <a:cs typeface="+mn-cs"/>
        </a:defRPr>
      </a:lvl1pPr>
      <a:lvl2pPr marL="439884" algn="l" defTabSz="879770" rtl="0" eaLnBrk="1" latinLnBrk="0" hangingPunct="1">
        <a:defRPr sz="1800" kern="1200">
          <a:solidFill>
            <a:schemeClr val="tx1"/>
          </a:solidFill>
          <a:latin typeface="+mn-lt"/>
          <a:ea typeface="+mn-ea"/>
          <a:cs typeface="+mn-cs"/>
        </a:defRPr>
      </a:lvl2pPr>
      <a:lvl3pPr marL="879770" algn="l" defTabSz="879770" rtl="0" eaLnBrk="1" latinLnBrk="0" hangingPunct="1">
        <a:defRPr sz="1800" kern="1200">
          <a:solidFill>
            <a:schemeClr val="tx1"/>
          </a:solidFill>
          <a:latin typeface="+mn-lt"/>
          <a:ea typeface="+mn-ea"/>
          <a:cs typeface="+mn-cs"/>
        </a:defRPr>
      </a:lvl3pPr>
      <a:lvl4pPr marL="1319773" algn="l" defTabSz="879770" rtl="0" eaLnBrk="1" latinLnBrk="0" hangingPunct="1">
        <a:defRPr sz="1800" kern="1200">
          <a:solidFill>
            <a:schemeClr val="tx1"/>
          </a:solidFill>
          <a:latin typeface="+mn-lt"/>
          <a:ea typeface="+mn-ea"/>
          <a:cs typeface="+mn-cs"/>
        </a:defRPr>
      </a:lvl4pPr>
      <a:lvl5pPr marL="1759759" algn="l" defTabSz="879770" rtl="0" eaLnBrk="1" latinLnBrk="0" hangingPunct="1">
        <a:defRPr sz="1800" kern="1200">
          <a:solidFill>
            <a:schemeClr val="tx1"/>
          </a:solidFill>
          <a:latin typeface="+mn-lt"/>
          <a:ea typeface="+mn-ea"/>
          <a:cs typeface="+mn-cs"/>
        </a:defRPr>
      </a:lvl5pPr>
      <a:lvl6pPr marL="2199696" algn="l" defTabSz="879770" rtl="0" eaLnBrk="1" latinLnBrk="0" hangingPunct="1">
        <a:defRPr sz="1800" kern="1200">
          <a:solidFill>
            <a:schemeClr val="tx1"/>
          </a:solidFill>
          <a:latin typeface="+mn-lt"/>
          <a:ea typeface="+mn-ea"/>
          <a:cs typeface="+mn-cs"/>
        </a:defRPr>
      </a:lvl6pPr>
      <a:lvl7pPr marL="2639646" algn="l" defTabSz="879770" rtl="0" eaLnBrk="1" latinLnBrk="0" hangingPunct="1">
        <a:defRPr sz="1800" kern="1200">
          <a:solidFill>
            <a:schemeClr val="tx1"/>
          </a:solidFill>
          <a:latin typeface="+mn-lt"/>
          <a:ea typeface="+mn-ea"/>
          <a:cs typeface="+mn-cs"/>
        </a:defRPr>
      </a:lvl7pPr>
      <a:lvl8pPr marL="3079591" algn="l" defTabSz="879770" rtl="0" eaLnBrk="1" latinLnBrk="0" hangingPunct="1">
        <a:defRPr sz="1800" kern="1200">
          <a:solidFill>
            <a:schemeClr val="tx1"/>
          </a:solidFill>
          <a:latin typeface="+mn-lt"/>
          <a:ea typeface="+mn-ea"/>
          <a:cs typeface="+mn-cs"/>
        </a:defRPr>
      </a:lvl8pPr>
      <a:lvl9pPr marL="3519536" algn="l" defTabSz="8797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600"/>
            <a:ext cx="87439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1" y="1885975"/>
            <a:ext cx="9201150" cy="417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85780" y="6229351"/>
            <a:ext cx="2143126"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spcBef>
                <a:spcPct val="50000"/>
              </a:spcBef>
              <a:defRPr sz="1400">
                <a:solidFill>
                  <a:schemeClr val="bg2"/>
                </a:solidFill>
                <a:latin typeface="Arial" pitchFamily="34" charset="0"/>
              </a:defRPr>
            </a:lvl1pPr>
          </a:lstStyle>
          <a:p>
            <a:pPr>
              <a:defRPr/>
            </a:pPr>
            <a:endParaRPr lang="en-US">
              <a:solidFill>
                <a:srgbClr val="5E574E"/>
              </a:solidFill>
            </a:endParaRPr>
          </a:p>
        </p:txBody>
      </p:sp>
      <p:sp>
        <p:nvSpPr>
          <p:cNvPr id="3077" name="Rectangle 5"/>
          <p:cNvSpPr>
            <a:spLocks noGrp="1" noChangeArrowheads="1"/>
          </p:cNvSpPr>
          <p:nvPr>
            <p:ph type="ftr" sz="quarter" idx="3"/>
          </p:nvPr>
        </p:nvSpPr>
        <p:spPr bwMode="auto">
          <a:xfrm>
            <a:off x="3514727" y="6229351"/>
            <a:ext cx="3257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ctr">
              <a:spcBef>
                <a:spcPct val="50000"/>
              </a:spcBef>
              <a:defRPr sz="1400">
                <a:solidFill>
                  <a:schemeClr val="bg2"/>
                </a:solidFill>
                <a:latin typeface="Arial" pitchFamily="34" charset="0"/>
              </a:defRPr>
            </a:lvl1pPr>
          </a:lstStyle>
          <a:p>
            <a:pPr>
              <a:defRPr/>
            </a:pPr>
            <a:endParaRPr lang="en-US">
              <a:solidFill>
                <a:srgbClr val="5E574E"/>
              </a:solidFill>
            </a:endParaRPr>
          </a:p>
        </p:txBody>
      </p:sp>
      <p:sp>
        <p:nvSpPr>
          <p:cNvPr id="3078" name="Rectangle 6"/>
          <p:cNvSpPr>
            <a:spLocks noGrp="1" noChangeArrowheads="1"/>
          </p:cNvSpPr>
          <p:nvPr>
            <p:ph type="sldNum" sz="quarter" idx="4"/>
          </p:nvPr>
        </p:nvSpPr>
        <p:spPr bwMode="auto">
          <a:xfrm>
            <a:off x="7572380" y="6229351"/>
            <a:ext cx="2143126"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pPr>
              <a:defRPr/>
            </a:pPr>
            <a:fld id="{3B508302-6559-4001-BC56-7B6FA46FF84C}" type="slidenum">
              <a:rPr lang="en-US">
                <a:solidFill>
                  <a:srgbClr val="5E574E"/>
                </a:solidFill>
              </a:rPr>
              <a:pPr>
                <a:defRPr/>
              </a:pPr>
              <a:t>‹#›</a:t>
            </a:fld>
            <a:endParaRPr lang="en-US">
              <a:solidFill>
                <a:srgbClr val="5E574E"/>
              </a:solidFill>
            </a:endParaRPr>
          </a:p>
        </p:txBody>
      </p:sp>
      <p:pic>
        <p:nvPicPr>
          <p:cNvPr id="1031" name="Picture 7" descr="paint"/>
          <p:cNvPicPr>
            <a:picLocks noChangeAspect="1" noChangeArrowheads="1"/>
          </p:cNvPicPr>
          <p:nvPr/>
        </p:nvPicPr>
        <p:blipFill>
          <a:blip r:embed="rId17">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28700" y="1315836"/>
            <a:ext cx="92583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159036"/>
      </p:ext>
    </p:extLst>
  </p:cSld>
  <p:clrMap bg1="lt1" tx1="dk1" bg2="lt2" tx2="dk2" accent1="accent1" accent2="accent2" accent3="accent3" accent4="accent4" accent5="accent5" accent6="accent6" hlink="hlink" folHlink="folHlink"/>
  <p:sldLayoutIdLst>
    <p:sldLayoutId id="2147486236" r:id="rId1"/>
    <p:sldLayoutId id="2147486237" r:id="rId2"/>
    <p:sldLayoutId id="2147486238" r:id="rId3"/>
    <p:sldLayoutId id="2147486239" r:id="rId4"/>
    <p:sldLayoutId id="2147486240" r:id="rId5"/>
    <p:sldLayoutId id="2147486241" r:id="rId6"/>
    <p:sldLayoutId id="2147486242" r:id="rId7"/>
    <p:sldLayoutId id="2147486243" r:id="rId8"/>
    <p:sldLayoutId id="2147486244" r:id="rId9"/>
    <p:sldLayoutId id="2147486245" r:id="rId10"/>
    <p:sldLayoutId id="2147486246" r:id="rId11"/>
    <p:sldLayoutId id="2147486247" r:id="rId12"/>
    <p:sldLayoutId id="2147486248" r:id="rId13"/>
    <p:sldLayoutId id="2147486249" r:id="rId14"/>
    <p:sldLayoutId id="2147486250" r:id="rId15"/>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398" algn="l" rtl="0" eaLnBrk="0" fontAlgn="base" hangingPunct="0">
        <a:spcBef>
          <a:spcPct val="0"/>
        </a:spcBef>
        <a:spcAft>
          <a:spcPct val="0"/>
        </a:spcAft>
        <a:defRPr kumimoji="1" sz="4000">
          <a:solidFill>
            <a:schemeClr val="tx2"/>
          </a:solidFill>
          <a:latin typeface="Arial Black" pitchFamily="34" charset="0"/>
        </a:defRPr>
      </a:lvl6pPr>
      <a:lvl7pPr marL="878798" algn="l" rtl="0" eaLnBrk="0" fontAlgn="base" hangingPunct="0">
        <a:spcBef>
          <a:spcPct val="0"/>
        </a:spcBef>
        <a:spcAft>
          <a:spcPct val="0"/>
        </a:spcAft>
        <a:defRPr kumimoji="1" sz="4000">
          <a:solidFill>
            <a:schemeClr val="tx2"/>
          </a:solidFill>
          <a:latin typeface="Arial Black" pitchFamily="34" charset="0"/>
        </a:defRPr>
      </a:lvl7pPr>
      <a:lvl8pPr marL="1318348" algn="l" rtl="0" eaLnBrk="0" fontAlgn="base" hangingPunct="0">
        <a:spcBef>
          <a:spcPct val="0"/>
        </a:spcBef>
        <a:spcAft>
          <a:spcPct val="0"/>
        </a:spcAft>
        <a:defRPr kumimoji="1" sz="4000">
          <a:solidFill>
            <a:schemeClr val="tx2"/>
          </a:solidFill>
          <a:latin typeface="Arial Black" pitchFamily="34" charset="0"/>
        </a:defRPr>
      </a:lvl8pPr>
      <a:lvl9pPr marL="1757856" algn="l" rtl="0" eaLnBrk="0" fontAlgn="base" hangingPunct="0">
        <a:spcBef>
          <a:spcPct val="0"/>
        </a:spcBef>
        <a:spcAft>
          <a:spcPct val="0"/>
        </a:spcAft>
        <a:defRPr kumimoji="1" sz="4000">
          <a:solidFill>
            <a:schemeClr val="tx2"/>
          </a:solidFill>
          <a:latin typeface="Arial Black" pitchFamily="34" charset="0"/>
        </a:defRPr>
      </a:lvl9pPr>
    </p:titleStyle>
    <p:bodyStyle>
      <a:lvl1pPr marL="329670" indent="-32967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13762" indent="-273996"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098668" indent="-219698"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538141" indent="-219698" algn="l" rtl="0" eaLnBrk="0" fontAlgn="base" hangingPunct="0">
        <a:spcBef>
          <a:spcPct val="20000"/>
        </a:spcBef>
        <a:spcAft>
          <a:spcPct val="0"/>
        </a:spcAft>
        <a:buClr>
          <a:schemeClr val="accent2"/>
        </a:buClr>
        <a:buChar char="•"/>
        <a:defRPr kumimoji="1" sz="2000">
          <a:solidFill>
            <a:schemeClr val="tx1"/>
          </a:solidFill>
          <a:latin typeface="+mn-lt"/>
        </a:defRPr>
      </a:lvl4pPr>
      <a:lvl5pPr marL="1977606" indent="-219698" algn="l" rtl="0" eaLnBrk="0" fontAlgn="base" hangingPunct="0">
        <a:spcBef>
          <a:spcPct val="20000"/>
        </a:spcBef>
        <a:spcAft>
          <a:spcPct val="0"/>
        </a:spcAft>
        <a:buClr>
          <a:schemeClr val="accent2"/>
        </a:buClr>
        <a:buChar char="–"/>
        <a:defRPr kumimoji="1" sz="2000">
          <a:solidFill>
            <a:schemeClr val="tx1"/>
          </a:solidFill>
          <a:latin typeface="+mn-lt"/>
        </a:defRPr>
      </a:lvl5pPr>
      <a:lvl6pPr marL="2417128" indent="-219698" algn="l" rtl="0" eaLnBrk="0" fontAlgn="base" hangingPunct="0">
        <a:spcBef>
          <a:spcPct val="20000"/>
        </a:spcBef>
        <a:spcAft>
          <a:spcPct val="0"/>
        </a:spcAft>
        <a:buClr>
          <a:schemeClr val="accent2"/>
        </a:buClr>
        <a:buChar char="–"/>
        <a:defRPr kumimoji="1" sz="2000">
          <a:solidFill>
            <a:schemeClr val="tx1"/>
          </a:solidFill>
          <a:latin typeface="+mn-lt"/>
        </a:defRPr>
      </a:lvl6pPr>
      <a:lvl7pPr marL="2856622" indent="-219698" algn="l" rtl="0" eaLnBrk="0" fontAlgn="base" hangingPunct="0">
        <a:spcBef>
          <a:spcPct val="20000"/>
        </a:spcBef>
        <a:spcAft>
          <a:spcPct val="0"/>
        </a:spcAft>
        <a:buClr>
          <a:schemeClr val="accent2"/>
        </a:buClr>
        <a:buChar char="–"/>
        <a:defRPr kumimoji="1" sz="2000">
          <a:solidFill>
            <a:schemeClr val="tx1"/>
          </a:solidFill>
          <a:latin typeface="+mn-lt"/>
        </a:defRPr>
      </a:lvl7pPr>
      <a:lvl8pPr marL="3296062" indent="-219698" algn="l" rtl="0" eaLnBrk="0" fontAlgn="base" hangingPunct="0">
        <a:spcBef>
          <a:spcPct val="20000"/>
        </a:spcBef>
        <a:spcAft>
          <a:spcPct val="0"/>
        </a:spcAft>
        <a:buClr>
          <a:schemeClr val="accent2"/>
        </a:buClr>
        <a:buChar char="–"/>
        <a:defRPr kumimoji="1" sz="2000">
          <a:solidFill>
            <a:schemeClr val="tx1"/>
          </a:solidFill>
          <a:latin typeface="+mn-lt"/>
        </a:defRPr>
      </a:lvl8pPr>
      <a:lvl9pPr marL="3735462" indent="-219698"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878798" rtl="0" eaLnBrk="1" latinLnBrk="0" hangingPunct="1">
        <a:defRPr sz="1800" kern="1200">
          <a:solidFill>
            <a:schemeClr val="tx1"/>
          </a:solidFill>
          <a:latin typeface="+mn-lt"/>
          <a:ea typeface="+mn-ea"/>
          <a:cs typeface="+mn-cs"/>
        </a:defRPr>
      </a:lvl1pPr>
      <a:lvl2pPr marL="439398" algn="l" defTabSz="878798" rtl="0" eaLnBrk="1" latinLnBrk="0" hangingPunct="1">
        <a:defRPr sz="1800" kern="1200">
          <a:solidFill>
            <a:schemeClr val="tx1"/>
          </a:solidFill>
          <a:latin typeface="+mn-lt"/>
          <a:ea typeface="+mn-ea"/>
          <a:cs typeface="+mn-cs"/>
        </a:defRPr>
      </a:lvl2pPr>
      <a:lvl3pPr marL="878798" algn="l" defTabSz="878798" rtl="0" eaLnBrk="1" latinLnBrk="0" hangingPunct="1">
        <a:defRPr sz="1800" kern="1200">
          <a:solidFill>
            <a:schemeClr val="tx1"/>
          </a:solidFill>
          <a:latin typeface="+mn-lt"/>
          <a:ea typeface="+mn-ea"/>
          <a:cs typeface="+mn-cs"/>
        </a:defRPr>
      </a:lvl3pPr>
      <a:lvl4pPr marL="1318348" algn="l" defTabSz="878798" rtl="0" eaLnBrk="1" latinLnBrk="0" hangingPunct="1">
        <a:defRPr sz="1800" kern="1200">
          <a:solidFill>
            <a:schemeClr val="tx1"/>
          </a:solidFill>
          <a:latin typeface="+mn-lt"/>
          <a:ea typeface="+mn-ea"/>
          <a:cs typeface="+mn-cs"/>
        </a:defRPr>
      </a:lvl4pPr>
      <a:lvl5pPr marL="1757856" algn="l" defTabSz="878798" rtl="0" eaLnBrk="1" latinLnBrk="0" hangingPunct="1">
        <a:defRPr sz="1800" kern="1200">
          <a:solidFill>
            <a:schemeClr val="tx1"/>
          </a:solidFill>
          <a:latin typeface="+mn-lt"/>
          <a:ea typeface="+mn-ea"/>
          <a:cs typeface="+mn-cs"/>
        </a:defRPr>
      </a:lvl5pPr>
      <a:lvl6pPr marL="2197320" algn="l" defTabSz="878798" rtl="0" eaLnBrk="1" latinLnBrk="0" hangingPunct="1">
        <a:defRPr sz="1800" kern="1200">
          <a:solidFill>
            <a:schemeClr val="tx1"/>
          </a:solidFill>
          <a:latin typeface="+mn-lt"/>
          <a:ea typeface="+mn-ea"/>
          <a:cs typeface="+mn-cs"/>
        </a:defRPr>
      </a:lvl6pPr>
      <a:lvl7pPr marL="2636795" algn="l" defTabSz="878798" rtl="0" eaLnBrk="1" latinLnBrk="0" hangingPunct="1">
        <a:defRPr sz="1800" kern="1200">
          <a:solidFill>
            <a:schemeClr val="tx1"/>
          </a:solidFill>
          <a:latin typeface="+mn-lt"/>
          <a:ea typeface="+mn-ea"/>
          <a:cs typeface="+mn-cs"/>
        </a:defRPr>
      </a:lvl7pPr>
      <a:lvl8pPr marL="3076270" algn="l" defTabSz="878798" rtl="0" eaLnBrk="1" latinLnBrk="0" hangingPunct="1">
        <a:defRPr sz="1800" kern="1200">
          <a:solidFill>
            <a:schemeClr val="tx1"/>
          </a:solidFill>
          <a:latin typeface="+mn-lt"/>
          <a:ea typeface="+mn-ea"/>
          <a:cs typeface="+mn-cs"/>
        </a:defRPr>
      </a:lvl8pPr>
      <a:lvl9pPr marL="3515729" algn="l" defTabSz="87879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707232" y="365128"/>
            <a:ext cx="88725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707232" y="1825625"/>
            <a:ext cx="887253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355479"/>
      </p:ext>
    </p:extLst>
  </p:cSld>
  <p:clrMap bg1="lt1" tx1="dk1" bg2="lt2" tx2="dk2" accent1="accent1" accent2="accent2" accent3="accent3" accent4="accent4" accent5="accent5" accent6="accent6" hlink="hlink" folHlink="folHlink"/>
  <p:sldLayoutIdLst>
    <p:sldLayoutId id="2147486875" r:id="rId1"/>
    <p:sldLayoutId id="2147486876" r:id="rId2"/>
    <p:sldLayoutId id="2147486877" r:id="rId3"/>
    <p:sldLayoutId id="2147486878" r:id="rId4"/>
    <p:sldLayoutId id="2147486879" r:id="rId5"/>
  </p:sldLayoutIdLst>
  <p:txStyles>
    <p:titleStyle>
      <a:lvl1pPr algn="l" defTabSz="771626" rtl="0" eaLnBrk="1" latinLnBrk="0" hangingPunct="1">
        <a:lnSpc>
          <a:spcPct val="90000"/>
        </a:lnSpc>
        <a:spcBef>
          <a:spcPct val="0"/>
        </a:spcBef>
        <a:buNone/>
        <a:defRPr sz="3714" b="1" kern="1200">
          <a:solidFill>
            <a:schemeClr val="tx1"/>
          </a:solidFill>
          <a:latin typeface="Arial" panose="020B0604020202020204" pitchFamily="34" charset="0"/>
          <a:ea typeface="+mj-ea"/>
          <a:cs typeface="Arial" panose="020B0604020202020204" pitchFamily="34" charset="0"/>
        </a:defRPr>
      </a:lvl1pPr>
    </p:titleStyle>
    <p:bodyStyle>
      <a:lvl1pPr marL="192907" indent="-192907" algn="l" defTabSz="771626" rtl="0" eaLnBrk="1" latinLnBrk="0" hangingPunct="1">
        <a:lnSpc>
          <a:spcPct val="90000"/>
        </a:lnSpc>
        <a:spcBef>
          <a:spcPts val="844"/>
        </a:spcBef>
        <a:buFont typeface="Arial" panose="020B0604020202020204" pitchFamily="34" charset="0"/>
        <a:buChar char="•"/>
        <a:defRPr sz="3039" kern="1200">
          <a:solidFill>
            <a:schemeClr val="tx1"/>
          </a:solidFill>
          <a:latin typeface="Arial" panose="020B0604020202020204" pitchFamily="34" charset="0"/>
          <a:ea typeface="+mn-ea"/>
          <a:cs typeface="Arial" panose="020B0604020202020204" pitchFamily="34" charset="0"/>
        </a:defRPr>
      </a:lvl1pPr>
      <a:lvl2pPr marL="578719" indent="-192907" algn="l" defTabSz="771626" rtl="0" eaLnBrk="1" latinLnBrk="0" hangingPunct="1">
        <a:lnSpc>
          <a:spcPct val="90000"/>
        </a:lnSpc>
        <a:spcBef>
          <a:spcPts val="422"/>
        </a:spcBef>
        <a:buFont typeface="Arial" panose="020B0604020202020204" pitchFamily="34" charset="0"/>
        <a:buChar char="•"/>
        <a:defRPr sz="2700" kern="1200">
          <a:solidFill>
            <a:schemeClr val="tx1"/>
          </a:solidFill>
          <a:latin typeface="Arial" panose="020B0604020202020204" pitchFamily="34" charset="0"/>
          <a:ea typeface="+mn-ea"/>
          <a:cs typeface="Arial" panose="020B0604020202020204" pitchFamily="34" charset="0"/>
        </a:defRPr>
      </a:lvl2pPr>
      <a:lvl3pPr marL="964533" indent="-192907" algn="l" defTabSz="771626" rtl="0" eaLnBrk="1" latinLnBrk="0" hangingPunct="1">
        <a:lnSpc>
          <a:spcPct val="90000"/>
        </a:lnSpc>
        <a:spcBef>
          <a:spcPts val="422"/>
        </a:spcBef>
        <a:buFont typeface="Arial" panose="020B0604020202020204" pitchFamily="34" charset="0"/>
        <a:buChar char="•"/>
        <a:defRPr sz="2363" kern="1200">
          <a:solidFill>
            <a:schemeClr val="tx1"/>
          </a:solidFill>
          <a:latin typeface="Arial" panose="020B0604020202020204" pitchFamily="34" charset="0"/>
          <a:ea typeface="+mn-ea"/>
          <a:cs typeface="Arial" panose="020B0604020202020204" pitchFamily="34" charset="0"/>
        </a:defRPr>
      </a:lvl3pPr>
      <a:lvl4pPr marL="1350346" indent="-192907" algn="l" defTabSz="771626" rtl="0" eaLnBrk="1" latinLnBrk="0" hangingPunct="1">
        <a:lnSpc>
          <a:spcPct val="90000"/>
        </a:lnSpc>
        <a:spcBef>
          <a:spcPts val="422"/>
        </a:spcBef>
        <a:buFont typeface="Arial" panose="020B0604020202020204" pitchFamily="34" charset="0"/>
        <a:buChar char="•"/>
        <a:defRPr sz="2025" kern="1200">
          <a:solidFill>
            <a:schemeClr val="tx1"/>
          </a:solidFill>
          <a:latin typeface="Arial" panose="020B0604020202020204" pitchFamily="34" charset="0"/>
          <a:ea typeface="+mn-ea"/>
          <a:cs typeface="Arial" panose="020B0604020202020204" pitchFamily="34" charset="0"/>
        </a:defRPr>
      </a:lvl4pPr>
      <a:lvl5pPr marL="1736158" indent="-192907" algn="l" defTabSz="771626" rtl="0" eaLnBrk="1" latinLnBrk="0" hangingPunct="1">
        <a:lnSpc>
          <a:spcPct val="90000"/>
        </a:lnSpc>
        <a:spcBef>
          <a:spcPts val="422"/>
        </a:spcBef>
        <a:buFont typeface="Arial" panose="020B0604020202020204" pitchFamily="34" charset="0"/>
        <a:buChar char="•"/>
        <a:defRPr sz="2025" kern="1200">
          <a:solidFill>
            <a:schemeClr val="tx1"/>
          </a:solidFill>
          <a:latin typeface="Arial" panose="020B0604020202020204" pitchFamily="34" charset="0"/>
          <a:ea typeface="+mn-ea"/>
          <a:cs typeface="Arial" panose="020B0604020202020204" pitchFamily="34" charset="0"/>
        </a:defRPr>
      </a:lvl5pPr>
      <a:lvl6pPr marL="2121971" indent="-192907" algn="l" defTabSz="77162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785" indent="-192907" algn="l" defTabSz="77162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598" indent="-192907" algn="l" defTabSz="77162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411" indent="-192907" algn="l" defTabSz="771626"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626" rtl="0" eaLnBrk="1" latinLnBrk="0" hangingPunct="1">
        <a:defRPr sz="1519" kern="1200">
          <a:solidFill>
            <a:schemeClr val="tx1"/>
          </a:solidFill>
          <a:latin typeface="+mn-lt"/>
          <a:ea typeface="+mn-ea"/>
          <a:cs typeface="+mn-cs"/>
        </a:defRPr>
      </a:lvl1pPr>
      <a:lvl2pPr marL="385812" algn="l" defTabSz="771626" rtl="0" eaLnBrk="1" latinLnBrk="0" hangingPunct="1">
        <a:defRPr sz="1519" kern="1200">
          <a:solidFill>
            <a:schemeClr val="tx1"/>
          </a:solidFill>
          <a:latin typeface="+mn-lt"/>
          <a:ea typeface="+mn-ea"/>
          <a:cs typeface="+mn-cs"/>
        </a:defRPr>
      </a:lvl2pPr>
      <a:lvl3pPr marL="771626" algn="l" defTabSz="771626" rtl="0" eaLnBrk="1" latinLnBrk="0" hangingPunct="1">
        <a:defRPr sz="1519" kern="1200">
          <a:solidFill>
            <a:schemeClr val="tx1"/>
          </a:solidFill>
          <a:latin typeface="+mn-lt"/>
          <a:ea typeface="+mn-ea"/>
          <a:cs typeface="+mn-cs"/>
        </a:defRPr>
      </a:lvl3pPr>
      <a:lvl4pPr marL="1157439" algn="l" defTabSz="771626" rtl="0" eaLnBrk="1" latinLnBrk="0" hangingPunct="1">
        <a:defRPr sz="1519" kern="1200">
          <a:solidFill>
            <a:schemeClr val="tx1"/>
          </a:solidFill>
          <a:latin typeface="+mn-lt"/>
          <a:ea typeface="+mn-ea"/>
          <a:cs typeface="+mn-cs"/>
        </a:defRPr>
      </a:lvl4pPr>
      <a:lvl5pPr marL="1543252" algn="l" defTabSz="771626" rtl="0" eaLnBrk="1" latinLnBrk="0" hangingPunct="1">
        <a:defRPr sz="1519" kern="1200">
          <a:solidFill>
            <a:schemeClr val="tx1"/>
          </a:solidFill>
          <a:latin typeface="+mn-lt"/>
          <a:ea typeface="+mn-ea"/>
          <a:cs typeface="+mn-cs"/>
        </a:defRPr>
      </a:lvl5pPr>
      <a:lvl6pPr marL="1929065" algn="l" defTabSz="771626" rtl="0" eaLnBrk="1" latinLnBrk="0" hangingPunct="1">
        <a:defRPr sz="1519" kern="1200">
          <a:solidFill>
            <a:schemeClr val="tx1"/>
          </a:solidFill>
          <a:latin typeface="+mn-lt"/>
          <a:ea typeface="+mn-ea"/>
          <a:cs typeface="+mn-cs"/>
        </a:defRPr>
      </a:lvl6pPr>
      <a:lvl7pPr marL="2314878" algn="l" defTabSz="771626" rtl="0" eaLnBrk="1" latinLnBrk="0" hangingPunct="1">
        <a:defRPr sz="1519" kern="1200">
          <a:solidFill>
            <a:schemeClr val="tx1"/>
          </a:solidFill>
          <a:latin typeface="+mn-lt"/>
          <a:ea typeface="+mn-ea"/>
          <a:cs typeface="+mn-cs"/>
        </a:defRPr>
      </a:lvl7pPr>
      <a:lvl8pPr marL="2700692" algn="l" defTabSz="771626" rtl="0" eaLnBrk="1" latinLnBrk="0" hangingPunct="1">
        <a:defRPr sz="1519" kern="1200">
          <a:solidFill>
            <a:schemeClr val="tx1"/>
          </a:solidFill>
          <a:latin typeface="+mn-lt"/>
          <a:ea typeface="+mn-ea"/>
          <a:cs typeface="+mn-cs"/>
        </a:defRPr>
      </a:lvl8pPr>
      <a:lvl9pPr marL="3086505" algn="l" defTabSz="771626" rtl="0" eaLnBrk="1" latinLnBrk="0" hangingPunct="1">
        <a:defRPr sz="151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28600"/>
            <a:ext cx="87439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4351" y="1885975"/>
            <a:ext cx="9201150" cy="417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85780" y="6229351"/>
            <a:ext cx="2143126"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spcBef>
                <a:spcPct val="50000"/>
              </a:spcBef>
              <a:defRPr sz="1400">
                <a:solidFill>
                  <a:schemeClr val="bg2"/>
                </a:solidFill>
                <a:latin typeface="Arial" pitchFamily="34" charset="0"/>
              </a:defRPr>
            </a:lvl1pPr>
          </a:lstStyle>
          <a:p>
            <a:pPr>
              <a:defRPr/>
            </a:pPr>
            <a:endParaRPr lang="en-US">
              <a:solidFill>
                <a:srgbClr val="5E574E"/>
              </a:solidFill>
            </a:endParaRPr>
          </a:p>
        </p:txBody>
      </p:sp>
      <p:sp>
        <p:nvSpPr>
          <p:cNvPr id="3077" name="Rectangle 5"/>
          <p:cNvSpPr>
            <a:spLocks noGrp="1" noChangeArrowheads="1"/>
          </p:cNvSpPr>
          <p:nvPr>
            <p:ph type="ftr" sz="quarter" idx="3"/>
          </p:nvPr>
        </p:nvSpPr>
        <p:spPr bwMode="auto">
          <a:xfrm>
            <a:off x="3514727" y="6229351"/>
            <a:ext cx="32575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ctr">
              <a:spcBef>
                <a:spcPct val="50000"/>
              </a:spcBef>
              <a:defRPr sz="1400">
                <a:solidFill>
                  <a:schemeClr val="bg2"/>
                </a:solidFill>
                <a:latin typeface="Arial" pitchFamily="34" charset="0"/>
              </a:defRPr>
            </a:lvl1pPr>
          </a:lstStyle>
          <a:p>
            <a:pPr>
              <a:defRPr/>
            </a:pPr>
            <a:endParaRPr lang="en-US">
              <a:solidFill>
                <a:srgbClr val="5E574E"/>
              </a:solidFill>
            </a:endParaRPr>
          </a:p>
        </p:txBody>
      </p:sp>
      <p:sp>
        <p:nvSpPr>
          <p:cNvPr id="3078" name="Rectangle 6"/>
          <p:cNvSpPr>
            <a:spLocks noGrp="1" noChangeArrowheads="1"/>
          </p:cNvSpPr>
          <p:nvPr>
            <p:ph type="sldNum" sz="quarter" idx="4"/>
          </p:nvPr>
        </p:nvSpPr>
        <p:spPr bwMode="auto">
          <a:xfrm>
            <a:off x="7572380" y="6229351"/>
            <a:ext cx="2143126"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r">
              <a:spcBef>
                <a:spcPct val="50000"/>
              </a:spcBef>
              <a:defRPr sz="1400">
                <a:solidFill>
                  <a:schemeClr val="bg2"/>
                </a:solidFill>
                <a:latin typeface="Arial" pitchFamily="34" charset="0"/>
              </a:defRPr>
            </a:lvl1pPr>
          </a:lstStyle>
          <a:p>
            <a:pPr>
              <a:defRPr/>
            </a:pPr>
            <a:fld id="{3B508302-6559-4001-BC56-7B6FA46FF84C}" type="slidenum">
              <a:rPr lang="en-US">
                <a:solidFill>
                  <a:srgbClr val="5E574E"/>
                </a:solidFill>
              </a:rPr>
              <a:pPr>
                <a:defRPr/>
              </a:pPr>
              <a:t>‹#›</a:t>
            </a:fld>
            <a:endParaRPr lang="en-US">
              <a:solidFill>
                <a:srgbClr val="5E574E"/>
              </a:solidFill>
            </a:endParaRPr>
          </a:p>
        </p:txBody>
      </p:sp>
      <p:pic>
        <p:nvPicPr>
          <p:cNvPr id="1031" name="Picture 7" descr="paint"/>
          <p:cNvPicPr>
            <a:picLocks noChangeAspect="1" noChangeArrowheads="1"/>
          </p:cNvPicPr>
          <p:nvPr/>
        </p:nvPicPr>
        <p:blipFill>
          <a:blip r:embed="rId18">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1028700" y="1315836"/>
            <a:ext cx="9258300" cy="38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046965"/>
      </p:ext>
    </p:extLst>
  </p:cSld>
  <p:clrMap bg1="lt1" tx1="dk1" bg2="lt2" tx2="dk2" accent1="accent1" accent2="accent2" accent3="accent3" accent4="accent4" accent5="accent5" accent6="accent6" hlink="hlink" folHlink="folHlink"/>
  <p:sldLayoutIdLst>
    <p:sldLayoutId id="2147486904" r:id="rId1"/>
    <p:sldLayoutId id="2147486905" r:id="rId2"/>
    <p:sldLayoutId id="2147486906" r:id="rId3"/>
    <p:sldLayoutId id="2147486907" r:id="rId4"/>
    <p:sldLayoutId id="2147486908" r:id="rId5"/>
    <p:sldLayoutId id="2147486909" r:id="rId6"/>
    <p:sldLayoutId id="2147486910" r:id="rId7"/>
    <p:sldLayoutId id="2147486911" r:id="rId8"/>
    <p:sldLayoutId id="2147486912" r:id="rId9"/>
    <p:sldLayoutId id="2147486913" r:id="rId10"/>
    <p:sldLayoutId id="2147486914" r:id="rId11"/>
    <p:sldLayoutId id="2147486915" r:id="rId12"/>
    <p:sldLayoutId id="2147486916" r:id="rId13"/>
    <p:sldLayoutId id="2147486917" r:id="rId14"/>
    <p:sldLayoutId id="2147486918" r:id="rId15"/>
    <p:sldLayoutId id="2147486919" r:id="rId16"/>
  </p:sldLayoutIdLst>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398" algn="l" rtl="0" eaLnBrk="0" fontAlgn="base" hangingPunct="0">
        <a:spcBef>
          <a:spcPct val="0"/>
        </a:spcBef>
        <a:spcAft>
          <a:spcPct val="0"/>
        </a:spcAft>
        <a:defRPr kumimoji="1" sz="4000">
          <a:solidFill>
            <a:schemeClr val="tx2"/>
          </a:solidFill>
          <a:latin typeface="Arial Black" pitchFamily="34" charset="0"/>
        </a:defRPr>
      </a:lvl6pPr>
      <a:lvl7pPr marL="878798" algn="l" rtl="0" eaLnBrk="0" fontAlgn="base" hangingPunct="0">
        <a:spcBef>
          <a:spcPct val="0"/>
        </a:spcBef>
        <a:spcAft>
          <a:spcPct val="0"/>
        </a:spcAft>
        <a:defRPr kumimoji="1" sz="4000">
          <a:solidFill>
            <a:schemeClr val="tx2"/>
          </a:solidFill>
          <a:latin typeface="Arial Black" pitchFamily="34" charset="0"/>
        </a:defRPr>
      </a:lvl7pPr>
      <a:lvl8pPr marL="1318348" algn="l" rtl="0" eaLnBrk="0" fontAlgn="base" hangingPunct="0">
        <a:spcBef>
          <a:spcPct val="0"/>
        </a:spcBef>
        <a:spcAft>
          <a:spcPct val="0"/>
        </a:spcAft>
        <a:defRPr kumimoji="1" sz="4000">
          <a:solidFill>
            <a:schemeClr val="tx2"/>
          </a:solidFill>
          <a:latin typeface="Arial Black" pitchFamily="34" charset="0"/>
        </a:defRPr>
      </a:lvl8pPr>
      <a:lvl9pPr marL="1757856" algn="l" rtl="0" eaLnBrk="0" fontAlgn="base" hangingPunct="0">
        <a:spcBef>
          <a:spcPct val="0"/>
        </a:spcBef>
        <a:spcAft>
          <a:spcPct val="0"/>
        </a:spcAft>
        <a:defRPr kumimoji="1" sz="4000">
          <a:solidFill>
            <a:schemeClr val="tx2"/>
          </a:solidFill>
          <a:latin typeface="Arial Black" pitchFamily="34" charset="0"/>
        </a:defRPr>
      </a:lvl9pPr>
    </p:titleStyle>
    <p:bodyStyle>
      <a:lvl1pPr marL="329670" indent="-32967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13762" indent="-273996"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098668" indent="-219698"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538141" indent="-219698" algn="l" rtl="0" eaLnBrk="0" fontAlgn="base" hangingPunct="0">
        <a:spcBef>
          <a:spcPct val="20000"/>
        </a:spcBef>
        <a:spcAft>
          <a:spcPct val="0"/>
        </a:spcAft>
        <a:buClr>
          <a:schemeClr val="accent2"/>
        </a:buClr>
        <a:buChar char="•"/>
        <a:defRPr kumimoji="1" sz="2000">
          <a:solidFill>
            <a:schemeClr val="tx1"/>
          </a:solidFill>
          <a:latin typeface="+mn-lt"/>
        </a:defRPr>
      </a:lvl4pPr>
      <a:lvl5pPr marL="1977606" indent="-219698" algn="l" rtl="0" eaLnBrk="0" fontAlgn="base" hangingPunct="0">
        <a:spcBef>
          <a:spcPct val="20000"/>
        </a:spcBef>
        <a:spcAft>
          <a:spcPct val="0"/>
        </a:spcAft>
        <a:buClr>
          <a:schemeClr val="accent2"/>
        </a:buClr>
        <a:buChar char="–"/>
        <a:defRPr kumimoji="1" sz="2000">
          <a:solidFill>
            <a:schemeClr val="tx1"/>
          </a:solidFill>
          <a:latin typeface="+mn-lt"/>
        </a:defRPr>
      </a:lvl5pPr>
      <a:lvl6pPr marL="2417128" indent="-219698" algn="l" rtl="0" eaLnBrk="0" fontAlgn="base" hangingPunct="0">
        <a:spcBef>
          <a:spcPct val="20000"/>
        </a:spcBef>
        <a:spcAft>
          <a:spcPct val="0"/>
        </a:spcAft>
        <a:buClr>
          <a:schemeClr val="accent2"/>
        </a:buClr>
        <a:buChar char="–"/>
        <a:defRPr kumimoji="1" sz="2000">
          <a:solidFill>
            <a:schemeClr val="tx1"/>
          </a:solidFill>
          <a:latin typeface="+mn-lt"/>
        </a:defRPr>
      </a:lvl6pPr>
      <a:lvl7pPr marL="2856622" indent="-219698" algn="l" rtl="0" eaLnBrk="0" fontAlgn="base" hangingPunct="0">
        <a:spcBef>
          <a:spcPct val="20000"/>
        </a:spcBef>
        <a:spcAft>
          <a:spcPct val="0"/>
        </a:spcAft>
        <a:buClr>
          <a:schemeClr val="accent2"/>
        </a:buClr>
        <a:buChar char="–"/>
        <a:defRPr kumimoji="1" sz="2000">
          <a:solidFill>
            <a:schemeClr val="tx1"/>
          </a:solidFill>
          <a:latin typeface="+mn-lt"/>
        </a:defRPr>
      </a:lvl7pPr>
      <a:lvl8pPr marL="3296062" indent="-219698" algn="l" rtl="0" eaLnBrk="0" fontAlgn="base" hangingPunct="0">
        <a:spcBef>
          <a:spcPct val="20000"/>
        </a:spcBef>
        <a:spcAft>
          <a:spcPct val="0"/>
        </a:spcAft>
        <a:buClr>
          <a:schemeClr val="accent2"/>
        </a:buClr>
        <a:buChar char="–"/>
        <a:defRPr kumimoji="1" sz="2000">
          <a:solidFill>
            <a:schemeClr val="tx1"/>
          </a:solidFill>
          <a:latin typeface="+mn-lt"/>
        </a:defRPr>
      </a:lvl8pPr>
      <a:lvl9pPr marL="3735462" indent="-219698" algn="l" rtl="0" eaLnBrk="0" fontAlgn="base" hangingPunct="0">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878798" rtl="0" eaLnBrk="1" latinLnBrk="0" hangingPunct="1">
        <a:defRPr sz="1800" kern="1200">
          <a:solidFill>
            <a:schemeClr val="tx1"/>
          </a:solidFill>
          <a:latin typeface="+mn-lt"/>
          <a:ea typeface="+mn-ea"/>
          <a:cs typeface="+mn-cs"/>
        </a:defRPr>
      </a:lvl1pPr>
      <a:lvl2pPr marL="439398" algn="l" defTabSz="878798" rtl="0" eaLnBrk="1" latinLnBrk="0" hangingPunct="1">
        <a:defRPr sz="1800" kern="1200">
          <a:solidFill>
            <a:schemeClr val="tx1"/>
          </a:solidFill>
          <a:latin typeface="+mn-lt"/>
          <a:ea typeface="+mn-ea"/>
          <a:cs typeface="+mn-cs"/>
        </a:defRPr>
      </a:lvl2pPr>
      <a:lvl3pPr marL="878798" algn="l" defTabSz="878798" rtl="0" eaLnBrk="1" latinLnBrk="0" hangingPunct="1">
        <a:defRPr sz="1800" kern="1200">
          <a:solidFill>
            <a:schemeClr val="tx1"/>
          </a:solidFill>
          <a:latin typeface="+mn-lt"/>
          <a:ea typeface="+mn-ea"/>
          <a:cs typeface="+mn-cs"/>
        </a:defRPr>
      </a:lvl3pPr>
      <a:lvl4pPr marL="1318348" algn="l" defTabSz="878798" rtl="0" eaLnBrk="1" latinLnBrk="0" hangingPunct="1">
        <a:defRPr sz="1800" kern="1200">
          <a:solidFill>
            <a:schemeClr val="tx1"/>
          </a:solidFill>
          <a:latin typeface="+mn-lt"/>
          <a:ea typeface="+mn-ea"/>
          <a:cs typeface="+mn-cs"/>
        </a:defRPr>
      </a:lvl4pPr>
      <a:lvl5pPr marL="1757856" algn="l" defTabSz="878798" rtl="0" eaLnBrk="1" latinLnBrk="0" hangingPunct="1">
        <a:defRPr sz="1800" kern="1200">
          <a:solidFill>
            <a:schemeClr val="tx1"/>
          </a:solidFill>
          <a:latin typeface="+mn-lt"/>
          <a:ea typeface="+mn-ea"/>
          <a:cs typeface="+mn-cs"/>
        </a:defRPr>
      </a:lvl5pPr>
      <a:lvl6pPr marL="2197320" algn="l" defTabSz="878798" rtl="0" eaLnBrk="1" latinLnBrk="0" hangingPunct="1">
        <a:defRPr sz="1800" kern="1200">
          <a:solidFill>
            <a:schemeClr val="tx1"/>
          </a:solidFill>
          <a:latin typeface="+mn-lt"/>
          <a:ea typeface="+mn-ea"/>
          <a:cs typeface="+mn-cs"/>
        </a:defRPr>
      </a:lvl6pPr>
      <a:lvl7pPr marL="2636795" algn="l" defTabSz="878798" rtl="0" eaLnBrk="1" latinLnBrk="0" hangingPunct="1">
        <a:defRPr sz="1800" kern="1200">
          <a:solidFill>
            <a:schemeClr val="tx1"/>
          </a:solidFill>
          <a:latin typeface="+mn-lt"/>
          <a:ea typeface="+mn-ea"/>
          <a:cs typeface="+mn-cs"/>
        </a:defRPr>
      </a:lvl7pPr>
      <a:lvl8pPr marL="3076270" algn="l" defTabSz="878798" rtl="0" eaLnBrk="1" latinLnBrk="0" hangingPunct="1">
        <a:defRPr sz="1800" kern="1200">
          <a:solidFill>
            <a:schemeClr val="tx1"/>
          </a:solidFill>
          <a:latin typeface="+mn-lt"/>
          <a:ea typeface="+mn-ea"/>
          <a:cs typeface="+mn-cs"/>
        </a:defRPr>
      </a:lvl8pPr>
      <a:lvl9pPr marL="3515729" algn="l" defTabSz="87879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DF545-6F5D-4874-BEF6-ECC0A4CBB5AC}"/>
              </a:ext>
            </a:extLst>
          </p:cNvPr>
          <p:cNvSpPr>
            <a:spLocks noGrp="1"/>
          </p:cNvSpPr>
          <p:nvPr>
            <p:ph type="title"/>
          </p:nvPr>
        </p:nvSpPr>
        <p:spPr>
          <a:xfrm>
            <a:off x="707232" y="365128"/>
            <a:ext cx="887253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8715B4-AAB9-4184-8291-8541F54E4357}"/>
              </a:ext>
            </a:extLst>
          </p:cNvPr>
          <p:cNvSpPr>
            <a:spLocks noGrp="1"/>
          </p:cNvSpPr>
          <p:nvPr>
            <p:ph type="body" idx="1"/>
          </p:nvPr>
        </p:nvSpPr>
        <p:spPr>
          <a:xfrm>
            <a:off x="707232" y="1825625"/>
            <a:ext cx="887253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3CAD1-F9C6-4EDF-A40F-93D07B55724B}"/>
              </a:ext>
            </a:extLst>
          </p:cNvPr>
          <p:cNvSpPr>
            <a:spLocks noGrp="1"/>
          </p:cNvSpPr>
          <p:nvPr>
            <p:ph type="dt" sz="half" idx="2"/>
          </p:nvPr>
        </p:nvSpPr>
        <p:spPr>
          <a:xfrm>
            <a:off x="707231" y="6356353"/>
            <a:ext cx="2314575" cy="365125"/>
          </a:xfrm>
          <a:prstGeom prst="rect">
            <a:avLst/>
          </a:prstGeom>
        </p:spPr>
        <p:txBody>
          <a:bodyPr vert="horz" lIns="91440" tIns="45720" rIns="91440" bIns="45720" rtlCol="0" anchor="ctr"/>
          <a:lstStyle>
            <a:lvl1pPr algn="l">
              <a:defRPr sz="855">
                <a:solidFill>
                  <a:schemeClr val="tx1">
                    <a:tint val="75000"/>
                  </a:schemeClr>
                </a:solidFill>
              </a:defRPr>
            </a:lvl1pPr>
          </a:lstStyle>
          <a:p>
            <a:fld id="{338AE345-4B46-4D0C-93AC-A8015AD5521A}" type="datetimeFigureOut">
              <a:rPr lang="en-US" smtClean="0"/>
              <a:t>6/29/2023</a:t>
            </a:fld>
            <a:endParaRPr lang="en-US"/>
          </a:p>
        </p:txBody>
      </p:sp>
      <p:sp>
        <p:nvSpPr>
          <p:cNvPr id="5" name="Footer Placeholder 4">
            <a:extLst>
              <a:ext uri="{FF2B5EF4-FFF2-40B4-BE49-F238E27FC236}">
                <a16:creationId xmlns:a16="http://schemas.microsoft.com/office/drawing/2014/main" id="{ECCE6B51-2A30-4B9C-88FA-7D87A54AF832}"/>
              </a:ext>
            </a:extLst>
          </p:cNvPr>
          <p:cNvSpPr>
            <a:spLocks noGrp="1"/>
          </p:cNvSpPr>
          <p:nvPr>
            <p:ph type="ftr" sz="quarter" idx="3"/>
          </p:nvPr>
        </p:nvSpPr>
        <p:spPr>
          <a:xfrm>
            <a:off x="3407570" y="6356353"/>
            <a:ext cx="3471863" cy="365125"/>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8F1CD6-F377-4367-BEB6-1AEAEB9895B3}"/>
              </a:ext>
            </a:extLst>
          </p:cNvPr>
          <p:cNvSpPr>
            <a:spLocks noGrp="1"/>
          </p:cNvSpPr>
          <p:nvPr>
            <p:ph type="sldNum" sz="quarter" idx="4"/>
          </p:nvPr>
        </p:nvSpPr>
        <p:spPr>
          <a:xfrm>
            <a:off x="7265195" y="6356353"/>
            <a:ext cx="2314575" cy="365125"/>
          </a:xfrm>
          <a:prstGeom prst="rect">
            <a:avLst/>
          </a:prstGeom>
        </p:spPr>
        <p:txBody>
          <a:bodyPr vert="horz" lIns="91440" tIns="45720" rIns="91440" bIns="45720" rtlCol="0" anchor="ctr"/>
          <a:lstStyle>
            <a:lvl1pPr algn="r">
              <a:defRPr sz="855">
                <a:solidFill>
                  <a:schemeClr val="tx1">
                    <a:tint val="75000"/>
                  </a:schemeClr>
                </a:solidFill>
              </a:defRPr>
            </a:lvl1pPr>
          </a:lstStyle>
          <a:p>
            <a:fld id="{241FB070-D086-4BC2-B441-2023A215BD28}" type="slidenum">
              <a:rPr lang="en-US" smtClean="0"/>
              <a:t>‹#›</a:t>
            </a:fld>
            <a:endParaRPr lang="en-US"/>
          </a:p>
        </p:txBody>
      </p:sp>
    </p:spTree>
    <p:extLst>
      <p:ext uri="{BB962C8B-B14F-4D97-AF65-F5344CB8AC3E}">
        <p14:creationId xmlns:p14="http://schemas.microsoft.com/office/powerpoint/2010/main" val="524071372"/>
      </p:ext>
    </p:extLst>
  </p:cSld>
  <p:clrMap bg1="lt1" tx1="dk1" bg2="lt2" tx2="dk2" accent1="accent1" accent2="accent2" accent3="accent3" accent4="accent4" accent5="accent5" accent6="accent6" hlink="hlink" folHlink="folHlink"/>
  <p:sldLayoutIdLst>
    <p:sldLayoutId id="2147486933" r:id="rId1"/>
    <p:sldLayoutId id="2147486934" r:id="rId2"/>
    <p:sldLayoutId id="2147486935" r:id="rId3"/>
    <p:sldLayoutId id="2147486936" r:id="rId4"/>
    <p:sldLayoutId id="2147486937" r:id="rId5"/>
    <p:sldLayoutId id="2147486938" r:id="rId6"/>
    <p:sldLayoutId id="2147486939" r:id="rId7"/>
    <p:sldLayoutId id="2147486940" r:id="rId8"/>
    <p:sldLayoutId id="2147486941" r:id="rId9"/>
    <p:sldLayoutId id="2147486942" r:id="rId10"/>
    <p:sldLayoutId id="2147486943" r:id="rId11"/>
  </p:sldLayoutIdLst>
  <p:txStyles>
    <p:titleStyle>
      <a:lvl1pPr algn="l" defTabSz="651052" rtl="0" eaLnBrk="1" latinLnBrk="0" hangingPunct="1">
        <a:lnSpc>
          <a:spcPct val="90000"/>
        </a:lnSpc>
        <a:spcBef>
          <a:spcPct val="0"/>
        </a:spcBef>
        <a:buNone/>
        <a:defRPr sz="3133" kern="1200">
          <a:solidFill>
            <a:schemeClr val="tx1"/>
          </a:solidFill>
          <a:latin typeface="+mj-lt"/>
          <a:ea typeface="+mj-ea"/>
          <a:cs typeface="+mj-cs"/>
        </a:defRPr>
      </a:lvl1pPr>
    </p:titleStyle>
    <p:bodyStyle>
      <a:lvl1pPr marL="162763" indent="-162763" algn="l" defTabSz="651052" rtl="0" eaLnBrk="1" latinLnBrk="0" hangingPunct="1">
        <a:lnSpc>
          <a:spcPct val="90000"/>
        </a:lnSpc>
        <a:spcBef>
          <a:spcPts val="712"/>
        </a:spcBef>
        <a:buFont typeface="Arial" panose="020B0604020202020204" pitchFamily="34" charset="0"/>
        <a:buChar char="•"/>
        <a:defRPr sz="1994" kern="1200">
          <a:solidFill>
            <a:schemeClr val="tx1"/>
          </a:solidFill>
          <a:latin typeface="+mn-lt"/>
          <a:ea typeface="+mn-ea"/>
          <a:cs typeface="+mn-cs"/>
        </a:defRPr>
      </a:lvl1pPr>
      <a:lvl2pPr marL="488288" indent="-162763" algn="l" defTabSz="651052" rtl="0" eaLnBrk="1" latinLnBrk="0" hangingPunct="1">
        <a:lnSpc>
          <a:spcPct val="90000"/>
        </a:lnSpc>
        <a:spcBef>
          <a:spcPts val="356"/>
        </a:spcBef>
        <a:buFont typeface="Arial" panose="020B0604020202020204" pitchFamily="34" charset="0"/>
        <a:buChar char="•"/>
        <a:defRPr sz="1709" kern="1200">
          <a:solidFill>
            <a:schemeClr val="tx1"/>
          </a:solidFill>
          <a:latin typeface="+mn-lt"/>
          <a:ea typeface="+mn-ea"/>
          <a:cs typeface="+mn-cs"/>
        </a:defRPr>
      </a:lvl2pPr>
      <a:lvl3pPr marL="813814" indent="-162763" algn="l" defTabSz="651052" rtl="0" eaLnBrk="1" latinLnBrk="0" hangingPunct="1">
        <a:lnSpc>
          <a:spcPct val="90000"/>
        </a:lnSpc>
        <a:spcBef>
          <a:spcPts val="356"/>
        </a:spcBef>
        <a:buFont typeface="Arial" panose="020B0604020202020204" pitchFamily="34" charset="0"/>
        <a:buChar char="•"/>
        <a:defRPr sz="1424" kern="1200">
          <a:solidFill>
            <a:schemeClr val="tx1"/>
          </a:solidFill>
          <a:latin typeface="+mn-lt"/>
          <a:ea typeface="+mn-ea"/>
          <a:cs typeface="+mn-cs"/>
        </a:defRPr>
      </a:lvl3pPr>
      <a:lvl4pPr marL="1139340" indent="-162763" algn="l" defTabSz="651052"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4pPr>
      <a:lvl5pPr marL="1464865" indent="-162763" algn="l" defTabSz="651052"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5pPr>
      <a:lvl6pPr marL="1790391" indent="-162763" algn="l" defTabSz="651052"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6pPr>
      <a:lvl7pPr marL="2115917" indent="-162763" algn="l" defTabSz="651052"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7pPr>
      <a:lvl8pPr marL="2441442" indent="-162763" algn="l" defTabSz="651052"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8pPr>
      <a:lvl9pPr marL="2766969" indent="-162763" algn="l" defTabSz="651052" rtl="0" eaLnBrk="1" latinLnBrk="0" hangingPunct="1">
        <a:lnSpc>
          <a:spcPct val="90000"/>
        </a:lnSpc>
        <a:spcBef>
          <a:spcPts val="356"/>
        </a:spcBef>
        <a:buFont typeface="Arial" panose="020B0604020202020204" pitchFamily="34" charset="0"/>
        <a:buChar char="•"/>
        <a:defRPr sz="1282" kern="1200">
          <a:solidFill>
            <a:schemeClr val="tx1"/>
          </a:solidFill>
          <a:latin typeface="+mn-lt"/>
          <a:ea typeface="+mn-ea"/>
          <a:cs typeface="+mn-cs"/>
        </a:defRPr>
      </a:lvl9pPr>
    </p:bodyStyle>
    <p:otherStyle>
      <a:defPPr>
        <a:defRPr lang="en-US"/>
      </a:defPPr>
      <a:lvl1pPr marL="0" algn="l" defTabSz="651052" rtl="0" eaLnBrk="1" latinLnBrk="0" hangingPunct="1">
        <a:defRPr sz="1282" kern="1200">
          <a:solidFill>
            <a:schemeClr val="tx1"/>
          </a:solidFill>
          <a:latin typeface="+mn-lt"/>
          <a:ea typeface="+mn-ea"/>
          <a:cs typeface="+mn-cs"/>
        </a:defRPr>
      </a:lvl1pPr>
      <a:lvl2pPr marL="325525" algn="l" defTabSz="651052" rtl="0" eaLnBrk="1" latinLnBrk="0" hangingPunct="1">
        <a:defRPr sz="1282" kern="1200">
          <a:solidFill>
            <a:schemeClr val="tx1"/>
          </a:solidFill>
          <a:latin typeface="+mn-lt"/>
          <a:ea typeface="+mn-ea"/>
          <a:cs typeface="+mn-cs"/>
        </a:defRPr>
      </a:lvl2pPr>
      <a:lvl3pPr marL="651052" algn="l" defTabSz="651052" rtl="0" eaLnBrk="1" latinLnBrk="0" hangingPunct="1">
        <a:defRPr sz="1282" kern="1200">
          <a:solidFill>
            <a:schemeClr val="tx1"/>
          </a:solidFill>
          <a:latin typeface="+mn-lt"/>
          <a:ea typeface="+mn-ea"/>
          <a:cs typeface="+mn-cs"/>
        </a:defRPr>
      </a:lvl3pPr>
      <a:lvl4pPr marL="976577" algn="l" defTabSz="651052" rtl="0" eaLnBrk="1" latinLnBrk="0" hangingPunct="1">
        <a:defRPr sz="1282" kern="1200">
          <a:solidFill>
            <a:schemeClr val="tx1"/>
          </a:solidFill>
          <a:latin typeface="+mn-lt"/>
          <a:ea typeface="+mn-ea"/>
          <a:cs typeface="+mn-cs"/>
        </a:defRPr>
      </a:lvl4pPr>
      <a:lvl5pPr marL="1302102" algn="l" defTabSz="651052" rtl="0" eaLnBrk="1" latinLnBrk="0" hangingPunct="1">
        <a:defRPr sz="1282" kern="1200">
          <a:solidFill>
            <a:schemeClr val="tx1"/>
          </a:solidFill>
          <a:latin typeface="+mn-lt"/>
          <a:ea typeface="+mn-ea"/>
          <a:cs typeface="+mn-cs"/>
        </a:defRPr>
      </a:lvl5pPr>
      <a:lvl6pPr marL="1627629" algn="l" defTabSz="651052" rtl="0" eaLnBrk="1" latinLnBrk="0" hangingPunct="1">
        <a:defRPr sz="1282" kern="1200">
          <a:solidFill>
            <a:schemeClr val="tx1"/>
          </a:solidFill>
          <a:latin typeface="+mn-lt"/>
          <a:ea typeface="+mn-ea"/>
          <a:cs typeface="+mn-cs"/>
        </a:defRPr>
      </a:lvl6pPr>
      <a:lvl7pPr marL="1953154" algn="l" defTabSz="651052" rtl="0" eaLnBrk="1" latinLnBrk="0" hangingPunct="1">
        <a:defRPr sz="1282" kern="1200">
          <a:solidFill>
            <a:schemeClr val="tx1"/>
          </a:solidFill>
          <a:latin typeface="+mn-lt"/>
          <a:ea typeface="+mn-ea"/>
          <a:cs typeface="+mn-cs"/>
        </a:defRPr>
      </a:lvl7pPr>
      <a:lvl8pPr marL="2278680" algn="l" defTabSz="651052" rtl="0" eaLnBrk="1" latinLnBrk="0" hangingPunct="1">
        <a:defRPr sz="1282" kern="1200">
          <a:solidFill>
            <a:schemeClr val="tx1"/>
          </a:solidFill>
          <a:latin typeface="+mn-lt"/>
          <a:ea typeface="+mn-ea"/>
          <a:cs typeface="+mn-cs"/>
        </a:defRPr>
      </a:lvl8pPr>
      <a:lvl9pPr marL="2604206" algn="l" defTabSz="651052" rtl="0" eaLnBrk="1" latinLnBrk="0" hangingPunct="1">
        <a:defRPr sz="128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A70AC-46C4-40AB-94CF-E13D121B22D1}"/>
              </a:ext>
            </a:extLst>
          </p:cNvPr>
          <p:cNvSpPr>
            <a:spLocks noGrp="1"/>
          </p:cNvSpPr>
          <p:nvPr>
            <p:ph type="title"/>
          </p:nvPr>
        </p:nvSpPr>
        <p:spPr>
          <a:xfrm>
            <a:off x="4237904" y="365128"/>
            <a:ext cx="53418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886A61-7865-417A-8E7C-A3F9E42F016E}"/>
              </a:ext>
            </a:extLst>
          </p:cNvPr>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81C22-8E0F-4EE3-ADC0-D4015FA9A33E}"/>
              </a:ext>
            </a:extLst>
          </p:cNvPr>
          <p:cNvSpPr>
            <a:spLocks noGrp="1"/>
          </p:cNvSpPr>
          <p:nvPr>
            <p:ph type="dt" sz="half" idx="2"/>
          </p:nvPr>
        </p:nvSpPr>
        <p:spPr>
          <a:xfrm>
            <a:off x="707231" y="6356353"/>
            <a:ext cx="2314575" cy="365125"/>
          </a:xfrm>
          <a:prstGeom prst="rect">
            <a:avLst/>
          </a:prstGeom>
        </p:spPr>
        <p:txBody>
          <a:bodyPr vert="horz" lIns="91440" tIns="45720" rIns="91440" bIns="45720" rtlCol="0" anchor="ctr"/>
          <a:lstStyle>
            <a:lvl1pPr algn="l">
              <a:defRPr sz="759">
                <a:solidFill>
                  <a:schemeClr val="tx1">
                    <a:tint val="75000"/>
                  </a:schemeClr>
                </a:solidFill>
              </a:defRPr>
            </a:lvl1pPr>
          </a:lstStyle>
          <a:p>
            <a:pPr defTabSz="771571" eaLnBrk="1" fontAlgn="auto" hangingPunct="1">
              <a:spcBef>
                <a:spcPts val="0"/>
              </a:spcBef>
              <a:spcAft>
                <a:spcPts val="0"/>
              </a:spcAft>
            </a:pPr>
            <a:fld id="{091FF29C-9374-4006-A3B7-A41CF9274228}" type="datetime1">
              <a:rPr lang="en-US" smtClean="0">
                <a:solidFill>
                  <a:prstClr val="black">
                    <a:tint val="75000"/>
                  </a:prstClr>
                </a:solidFill>
                <a:latin typeface="Calibri"/>
              </a:rPr>
              <a:pPr defTabSz="771571" eaLnBrk="1" fontAlgn="auto" hangingPunct="1">
                <a:spcBef>
                  <a:spcPts val="0"/>
                </a:spcBef>
                <a:spcAft>
                  <a:spcPts val="0"/>
                </a:spcAft>
              </a:pPr>
              <a:t>6/29/2023</a:t>
            </a:fld>
            <a:endParaRPr lang="en-US">
              <a:solidFill>
                <a:prstClr val="black">
                  <a:tint val="75000"/>
                </a:prstClr>
              </a:solidFill>
              <a:latin typeface="Calibri"/>
            </a:endParaRPr>
          </a:p>
        </p:txBody>
      </p:sp>
      <p:sp>
        <p:nvSpPr>
          <p:cNvPr id="5" name="Footer Placeholder 4">
            <a:extLst>
              <a:ext uri="{FF2B5EF4-FFF2-40B4-BE49-F238E27FC236}">
                <a16:creationId xmlns:a16="http://schemas.microsoft.com/office/drawing/2014/main" id="{32EA9827-C265-4B9B-89F1-2287001BFADB}"/>
              </a:ext>
            </a:extLst>
          </p:cNvPr>
          <p:cNvSpPr>
            <a:spLocks noGrp="1"/>
          </p:cNvSpPr>
          <p:nvPr>
            <p:ph type="ftr" sz="quarter" idx="3"/>
          </p:nvPr>
        </p:nvSpPr>
        <p:spPr>
          <a:xfrm>
            <a:off x="3407569" y="6356353"/>
            <a:ext cx="3471863" cy="365125"/>
          </a:xfrm>
          <a:prstGeom prst="rect">
            <a:avLst/>
          </a:prstGeom>
        </p:spPr>
        <p:txBody>
          <a:bodyPr vert="horz" lIns="91440" tIns="45720" rIns="91440" bIns="45720" rtlCol="0" anchor="ctr"/>
          <a:lstStyle>
            <a:lvl1pPr algn="ctr">
              <a:defRPr sz="759">
                <a:solidFill>
                  <a:schemeClr val="tx1">
                    <a:tint val="75000"/>
                  </a:schemeClr>
                </a:solidFill>
              </a:defRPr>
            </a:lvl1pPr>
          </a:lstStyle>
          <a:p>
            <a:pPr defTabSz="771571"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DF299A16-4785-41BD-A554-88D4F6F42F3A}"/>
              </a:ext>
            </a:extLst>
          </p:cNvPr>
          <p:cNvSpPr>
            <a:spLocks noGrp="1"/>
          </p:cNvSpPr>
          <p:nvPr>
            <p:ph type="sldNum" sz="quarter" idx="4"/>
          </p:nvPr>
        </p:nvSpPr>
        <p:spPr>
          <a:xfrm>
            <a:off x="7265194" y="6356353"/>
            <a:ext cx="2314575" cy="365125"/>
          </a:xfrm>
          <a:prstGeom prst="rect">
            <a:avLst/>
          </a:prstGeom>
        </p:spPr>
        <p:txBody>
          <a:bodyPr vert="horz" lIns="91440" tIns="45720" rIns="91440" bIns="45720" rtlCol="0" anchor="ctr"/>
          <a:lstStyle>
            <a:lvl1pPr algn="r">
              <a:defRPr sz="759">
                <a:solidFill>
                  <a:schemeClr val="tx1">
                    <a:tint val="75000"/>
                  </a:schemeClr>
                </a:solidFill>
              </a:defRPr>
            </a:lvl1pPr>
          </a:lstStyle>
          <a:p>
            <a:pPr defTabSz="771571" eaLnBrk="1" fontAlgn="auto" hangingPunct="1">
              <a:spcBef>
                <a:spcPts val="0"/>
              </a:spcBef>
              <a:spcAft>
                <a:spcPts val="0"/>
              </a:spcAft>
            </a:pPr>
            <a:fld id="{9146B59A-8024-4CD6-A1D9-C15D637018E6}" type="slidenum">
              <a:rPr lang="en-US" smtClean="0">
                <a:solidFill>
                  <a:prstClr val="black">
                    <a:tint val="75000"/>
                  </a:prstClr>
                </a:solidFill>
                <a:latin typeface="Calibri"/>
              </a:rPr>
              <a:pPr defTabSz="771571" eaLnBrk="1" fontAlgn="auto" hangingPunct="1">
                <a:spcBef>
                  <a:spcPts val="0"/>
                </a:spcBef>
                <a:spcAft>
                  <a:spcPts val="0"/>
                </a:spcAft>
              </a:pPr>
              <a:t>‹#›</a:t>
            </a:fld>
            <a:endParaRPr lang="en-US">
              <a:solidFill>
                <a:prstClr val="black">
                  <a:tint val="75000"/>
                </a:prstClr>
              </a:solidFill>
              <a:latin typeface="Calibri"/>
            </a:endParaRPr>
          </a:p>
        </p:txBody>
      </p:sp>
      <p:pic>
        <p:nvPicPr>
          <p:cNvPr id="7" name="545689_rs|3" descr="bb6c1724-cf8f-4ad1-8dd7-71307fd9bce6">
            <a:extLst>
              <a:ext uri="{FF2B5EF4-FFF2-40B4-BE49-F238E27FC236}">
                <a16:creationId xmlns:a16="http://schemas.microsoft.com/office/drawing/2014/main" id="{94999CD5-CB62-4FE9-9833-1BB4E8147A7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409" y="33901"/>
            <a:ext cx="2544463" cy="1695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186923"/>
      </p:ext>
    </p:extLst>
  </p:cSld>
  <p:clrMap bg1="lt1" tx1="dk1" bg2="lt2" tx2="dk2" accent1="accent1" accent2="accent2" accent3="accent3" accent4="accent4" accent5="accent5" accent6="accent6" hlink="hlink" folHlink="folHlink"/>
  <p:sldLayoutIdLst>
    <p:sldLayoutId id="2147486983" r:id="rId1"/>
  </p:sldLayoutIdLst>
  <p:hf hdr="0" ftr="0" dt="0"/>
  <p:txStyles>
    <p:titleStyle>
      <a:lvl1pPr algn="l" defTabSz="578678" rtl="0" eaLnBrk="1" latinLnBrk="0" hangingPunct="1">
        <a:lnSpc>
          <a:spcPct val="90000"/>
        </a:lnSpc>
        <a:spcBef>
          <a:spcPct val="0"/>
        </a:spcBef>
        <a:buNone/>
        <a:defRPr sz="2785" kern="1200">
          <a:solidFill>
            <a:schemeClr val="tx1"/>
          </a:solidFill>
          <a:latin typeface="Arial" panose="020B0604020202020204" pitchFamily="34" charset="0"/>
          <a:ea typeface="+mj-ea"/>
          <a:cs typeface="Arial" panose="020B0604020202020204" pitchFamily="34" charset="0"/>
        </a:defRPr>
      </a:lvl1pPr>
    </p:titleStyle>
    <p:bodyStyle>
      <a:lvl1pPr marL="144670" indent="-144670" algn="l" defTabSz="578678" rtl="0" eaLnBrk="1" latinLnBrk="0" hangingPunct="1">
        <a:lnSpc>
          <a:spcPct val="90000"/>
        </a:lnSpc>
        <a:spcBef>
          <a:spcPts val="633"/>
        </a:spcBef>
        <a:buFont typeface="Arial" panose="020B0604020202020204" pitchFamily="34" charset="0"/>
        <a:buChar char="•"/>
        <a:defRPr sz="1772" kern="1200">
          <a:solidFill>
            <a:schemeClr val="tx1"/>
          </a:solidFill>
          <a:latin typeface="Arial" panose="020B0604020202020204" pitchFamily="34" charset="0"/>
          <a:ea typeface="+mn-ea"/>
          <a:cs typeface="Arial" panose="020B0604020202020204" pitchFamily="34" charset="0"/>
        </a:defRPr>
      </a:lvl1pPr>
      <a:lvl2pPr marL="434009" indent="-144670" algn="l" defTabSz="578678" rtl="0" eaLnBrk="1" latinLnBrk="0" hangingPunct="1">
        <a:lnSpc>
          <a:spcPct val="90000"/>
        </a:lnSpc>
        <a:spcBef>
          <a:spcPts val="316"/>
        </a:spcBef>
        <a:buFont typeface="Arial" panose="020B0604020202020204" pitchFamily="34" charset="0"/>
        <a:buChar char="•"/>
        <a:defRPr sz="1519" kern="1200">
          <a:solidFill>
            <a:schemeClr val="tx1"/>
          </a:solidFill>
          <a:latin typeface="Arial" panose="020B0604020202020204" pitchFamily="34" charset="0"/>
          <a:ea typeface="+mn-ea"/>
          <a:cs typeface="Arial" panose="020B0604020202020204" pitchFamily="34" charset="0"/>
        </a:defRPr>
      </a:lvl2pPr>
      <a:lvl3pPr marL="723348" indent="-144670" algn="l" defTabSz="578678" rtl="0" eaLnBrk="1" latinLnBrk="0" hangingPunct="1">
        <a:lnSpc>
          <a:spcPct val="90000"/>
        </a:lnSpc>
        <a:spcBef>
          <a:spcPts val="316"/>
        </a:spcBef>
        <a:buFont typeface="Arial" panose="020B0604020202020204" pitchFamily="34" charset="0"/>
        <a:buChar char="•"/>
        <a:defRPr sz="1266" kern="1200">
          <a:solidFill>
            <a:schemeClr val="tx1"/>
          </a:solidFill>
          <a:latin typeface="Arial" panose="020B0604020202020204" pitchFamily="34" charset="0"/>
          <a:ea typeface="+mn-ea"/>
          <a:cs typeface="Arial" panose="020B0604020202020204" pitchFamily="34" charset="0"/>
        </a:defRPr>
      </a:lvl3pPr>
      <a:lvl4pPr marL="1012687" indent="-144670" algn="l" defTabSz="578678" rtl="0" eaLnBrk="1" latinLnBrk="0" hangingPunct="1">
        <a:lnSpc>
          <a:spcPct val="90000"/>
        </a:lnSpc>
        <a:spcBef>
          <a:spcPts val="316"/>
        </a:spcBef>
        <a:buFont typeface="Arial" panose="020B0604020202020204" pitchFamily="34" charset="0"/>
        <a:buChar char="•"/>
        <a:defRPr sz="1139" kern="1200">
          <a:solidFill>
            <a:schemeClr val="tx1"/>
          </a:solidFill>
          <a:latin typeface="Arial" panose="020B0604020202020204" pitchFamily="34" charset="0"/>
          <a:ea typeface="+mn-ea"/>
          <a:cs typeface="Arial" panose="020B0604020202020204" pitchFamily="34" charset="0"/>
        </a:defRPr>
      </a:lvl4pPr>
      <a:lvl5pPr marL="1302026" indent="-144670" algn="l" defTabSz="578678" rtl="0" eaLnBrk="1" latinLnBrk="0" hangingPunct="1">
        <a:lnSpc>
          <a:spcPct val="90000"/>
        </a:lnSpc>
        <a:spcBef>
          <a:spcPts val="316"/>
        </a:spcBef>
        <a:buFont typeface="Arial" panose="020B0604020202020204" pitchFamily="34" charset="0"/>
        <a:buChar char="•"/>
        <a:defRPr sz="1139" kern="1200">
          <a:solidFill>
            <a:schemeClr val="tx1"/>
          </a:solidFill>
          <a:latin typeface="Arial" panose="020B0604020202020204" pitchFamily="34" charset="0"/>
          <a:ea typeface="+mn-ea"/>
          <a:cs typeface="Arial" panose="020B0604020202020204" pitchFamily="34" charset="0"/>
        </a:defRPr>
      </a:lvl5pPr>
      <a:lvl6pPr marL="1591365" indent="-144670" algn="l" defTabSz="578678" rtl="0" eaLnBrk="1" latinLnBrk="0" hangingPunct="1">
        <a:lnSpc>
          <a:spcPct val="90000"/>
        </a:lnSpc>
        <a:spcBef>
          <a:spcPts val="316"/>
        </a:spcBef>
        <a:buFont typeface="Arial" panose="020B0604020202020204" pitchFamily="34" charset="0"/>
        <a:buChar char="•"/>
        <a:defRPr sz="1139" kern="1200">
          <a:solidFill>
            <a:schemeClr val="tx1"/>
          </a:solidFill>
          <a:latin typeface="+mn-lt"/>
          <a:ea typeface="+mn-ea"/>
          <a:cs typeface="+mn-cs"/>
        </a:defRPr>
      </a:lvl6pPr>
      <a:lvl7pPr marL="1880704" indent="-144670" algn="l" defTabSz="578678" rtl="0" eaLnBrk="1" latinLnBrk="0" hangingPunct="1">
        <a:lnSpc>
          <a:spcPct val="90000"/>
        </a:lnSpc>
        <a:spcBef>
          <a:spcPts val="316"/>
        </a:spcBef>
        <a:buFont typeface="Arial" panose="020B0604020202020204" pitchFamily="34" charset="0"/>
        <a:buChar char="•"/>
        <a:defRPr sz="1139" kern="1200">
          <a:solidFill>
            <a:schemeClr val="tx1"/>
          </a:solidFill>
          <a:latin typeface="+mn-lt"/>
          <a:ea typeface="+mn-ea"/>
          <a:cs typeface="+mn-cs"/>
        </a:defRPr>
      </a:lvl7pPr>
      <a:lvl8pPr marL="2170043" indent="-144670" algn="l" defTabSz="578678" rtl="0" eaLnBrk="1" latinLnBrk="0" hangingPunct="1">
        <a:lnSpc>
          <a:spcPct val="90000"/>
        </a:lnSpc>
        <a:spcBef>
          <a:spcPts val="316"/>
        </a:spcBef>
        <a:buFont typeface="Arial" panose="020B0604020202020204" pitchFamily="34" charset="0"/>
        <a:buChar char="•"/>
        <a:defRPr sz="1139" kern="1200">
          <a:solidFill>
            <a:schemeClr val="tx1"/>
          </a:solidFill>
          <a:latin typeface="+mn-lt"/>
          <a:ea typeface="+mn-ea"/>
          <a:cs typeface="+mn-cs"/>
        </a:defRPr>
      </a:lvl8pPr>
      <a:lvl9pPr marL="2459382" indent="-144670" algn="l" defTabSz="578678" rtl="0" eaLnBrk="1" latinLnBrk="0" hangingPunct="1">
        <a:lnSpc>
          <a:spcPct val="90000"/>
        </a:lnSpc>
        <a:spcBef>
          <a:spcPts val="316"/>
        </a:spcBef>
        <a:buFont typeface="Arial" panose="020B0604020202020204" pitchFamily="34" charset="0"/>
        <a:buChar char="•"/>
        <a:defRPr sz="1139" kern="1200">
          <a:solidFill>
            <a:schemeClr val="tx1"/>
          </a:solidFill>
          <a:latin typeface="+mn-lt"/>
          <a:ea typeface="+mn-ea"/>
          <a:cs typeface="+mn-cs"/>
        </a:defRPr>
      </a:lvl9pPr>
    </p:bodyStyle>
    <p:otherStyle>
      <a:defPPr>
        <a:defRPr lang="en-US"/>
      </a:defPPr>
      <a:lvl1pPr marL="0" algn="l" defTabSz="578678" rtl="0" eaLnBrk="1" latinLnBrk="0" hangingPunct="1">
        <a:defRPr sz="1139" kern="1200">
          <a:solidFill>
            <a:schemeClr val="tx1"/>
          </a:solidFill>
          <a:latin typeface="+mn-lt"/>
          <a:ea typeface="+mn-ea"/>
          <a:cs typeface="+mn-cs"/>
        </a:defRPr>
      </a:lvl1pPr>
      <a:lvl2pPr marL="289339" algn="l" defTabSz="578678" rtl="0" eaLnBrk="1" latinLnBrk="0" hangingPunct="1">
        <a:defRPr sz="1139" kern="1200">
          <a:solidFill>
            <a:schemeClr val="tx1"/>
          </a:solidFill>
          <a:latin typeface="+mn-lt"/>
          <a:ea typeface="+mn-ea"/>
          <a:cs typeface="+mn-cs"/>
        </a:defRPr>
      </a:lvl2pPr>
      <a:lvl3pPr marL="578678" algn="l" defTabSz="578678" rtl="0" eaLnBrk="1" latinLnBrk="0" hangingPunct="1">
        <a:defRPr sz="1139" kern="1200">
          <a:solidFill>
            <a:schemeClr val="tx1"/>
          </a:solidFill>
          <a:latin typeface="+mn-lt"/>
          <a:ea typeface="+mn-ea"/>
          <a:cs typeface="+mn-cs"/>
        </a:defRPr>
      </a:lvl3pPr>
      <a:lvl4pPr marL="868017" algn="l" defTabSz="578678" rtl="0" eaLnBrk="1" latinLnBrk="0" hangingPunct="1">
        <a:defRPr sz="1139" kern="1200">
          <a:solidFill>
            <a:schemeClr val="tx1"/>
          </a:solidFill>
          <a:latin typeface="+mn-lt"/>
          <a:ea typeface="+mn-ea"/>
          <a:cs typeface="+mn-cs"/>
        </a:defRPr>
      </a:lvl4pPr>
      <a:lvl5pPr marL="1157356" algn="l" defTabSz="578678" rtl="0" eaLnBrk="1" latinLnBrk="0" hangingPunct="1">
        <a:defRPr sz="1139" kern="1200">
          <a:solidFill>
            <a:schemeClr val="tx1"/>
          </a:solidFill>
          <a:latin typeface="+mn-lt"/>
          <a:ea typeface="+mn-ea"/>
          <a:cs typeface="+mn-cs"/>
        </a:defRPr>
      </a:lvl5pPr>
      <a:lvl6pPr marL="1446695" algn="l" defTabSz="578678" rtl="0" eaLnBrk="1" latinLnBrk="0" hangingPunct="1">
        <a:defRPr sz="1139" kern="1200">
          <a:solidFill>
            <a:schemeClr val="tx1"/>
          </a:solidFill>
          <a:latin typeface="+mn-lt"/>
          <a:ea typeface="+mn-ea"/>
          <a:cs typeface="+mn-cs"/>
        </a:defRPr>
      </a:lvl6pPr>
      <a:lvl7pPr marL="1736034" algn="l" defTabSz="578678" rtl="0" eaLnBrk="1" latinLnBrk="0" hangingPunct="1">
        <a:defRPr sz="1139" kern="1200">
          <a:solidFill>
            <a:schemeClr val="tx1"/>
          </a:solidFill>
          <a:latin typeface="+mn-lt"/>
          <a:ea typeface="+mn-ea"/>
          <a:cs typeface="+mn-cs"/>
        </a:defRPr>
      </a:lvl7pPr>
      <a:lvl8pPr marL="2025373" algn="l" defTabSz="578678" rtl="0" eaLnBrk="1" latinLnBrk="0" hangingPunct="1">
        <a:defRPr sz="1139" kern="1200">
          <a:solidFill>
            <a:schemeClr val="tx1"/>
          </a:solidFill>
          <a:latin typeface="+mn-lt"/>
          <a:ea typeface="+mn-ea"/>
          <a:cs typeface="+mn-cs"/>
        </a:defRPr>
      </a:lvl8pPr>
      <a:lvl9pPr marL="2314712" algn="l" defTabSz="578678" rtl="0" eaLnBrk="1" latinLnBrk="0" hangingPunct="1">
        <a:defRPr sz="1139"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EA70AC-46C4-40AB-94CF-E13D121B22D1}"/>
              </a:ext>
            </a:extLst>
          </p:cNvPr>
          <p:cNvSpPr>
            <a:spLocks noGrp="1"/>
          </p:cNvSpPr>
          <p:nvPr>
            <p:ph type="title"/>
          </p:nvPr>
        </p:nvSpPr>
        <p:spPr>
          <a:xfrm>
            <a:off x="4237903" y="365126"/>
            <a:ext cx="5341866"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886A61-7865-417A-8E7C-A3F9E42F016E}"/>
              </a:ext>
            </a:extLst>
          </p:cNvPr>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981C22-8E0F-4EE3-ADC0-D4015FA9A33E}"/>
              </a:ext>
            </a:extLst>
          </p:cNvPr>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013">
                <a:solidFill>
                  <a:schemeClr val="tx1">
                    <a:tint val="75000"/>
                  </a:schemeClr>
                </a:solidFill>
              </a:defRPr>
            </a:lvl1pPr>
          </a:lstStyle>
          <a:p>
            <a:pPr defTabSz="771571" eaLnBrk="1" fontAlgn="auto" hangingPunct="1">
              <a:spcBef>
                <a:spcPts val="0"/>
              </a:spcBef>
              <a:spcAft>
                <a:spcPts val="0"/>
              </a:spcAft>
            </a:pPr>
            <a:fld id="{0B6BE061-ABF9-4DE7-B393-784C87FF535E}" type="datetimeFigureOut">
              <a:rPr lang="en-US" smtClean="0">
                <a:solidFill>
                  <a:prstClr val="black">
                    <a:tint val="75000"/>
                  </a:prstClr>
                </a:solidFill>
                <a:latin typeface="Calibri" panose="020F0502020204030204"/>
              </a:rPr>
              <a:pPr defTabSz="771571" eaLnBrk="1" fontAlgn="auto" hangingPunct="1">
                <a:spcBef>
                  <a:spcPts val="0"/>
                </a:spcBef>
                <a:spcAft>
                  <a:spcPts val="0"/>
                </a:spcAft>
              </a:pPr>
              <a:t>6/29/2023</a:t>
            </a:fld>
            <a:endParaRPr lang="en-US">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32EA9827-C265-4B9B-89F1-2287001BFADB}"/>
              </a:ext>
            </a:extLst>
          </p:cNvPr>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013">
                <a:solidFill>
                  <a:schemeClr val="tx1">
                    <a:tint val="75000"/>
                  </a:schemeClr>
                </a:solidFill>
              </a:defRPr>
            </a:lvl1pPr>
          </a:lstStyle>
          <a:p>
            <a:pPr defTabSz="771571" eaLnBrk="1" fontAlgn="auto" hangingPunct="1">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id="{DF299A16-4785-41BD-A554-88D4F6F42F3A}"/>
              </a:ext>
            </a:extLst>
          </p:cNvPr>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013">
                <a:solidFill>
                  <a:schemeClr val="tx1">
                    <a:tint val="75000"/>
                  </a:schemeClr>
                </a:solidFill>
              </a:defRPr>
            </a:lvl1pPr>
          </a:lstStyle>
          <a:p>
            <a:pPr defTabSz="771571" eaLnBrk="1" fontAlgn="auto" hangingPunct="1">
              <a:spcBef>
                <a:spcPts val="0"/>
              </a:spcBef>
              <a:spcAft>
                <a:spcPts val="0"/>
              </a:spcAft>
            </a:pPr>
            <a:r>
              <a:rPr lang="en-US">
                <a:solidFill>
                  <a:prstClr val="black">
                    <a:tint val="75000"/>
                  </a:prstClr>
                </a:solidFill>
                <a:latin typeface="Calibri" panose="020F0502020204030204"/>
              </a:rPr>
              <a:t>1</a:t>
            </a:r>
            <a:endParaRPr lang="en-US" dirty="0">
              <a:solidFill>
                <a:prstClr val="black">
                  <a:tint val="75000"/>
                </a:prstClr>
              </a:solidFill>
              <a:latin typeface="Calibri" panose="020F0502020204030204"/>
            </a:endParaRPr>
          </a:p>
        </p:txBody>
      </p:sp>
      <p:pic>
        <p:nvPicPr>
          <p:cNvPr id="7" name="545689_rs|3" descr="bb6c1724-cf8f-4ad1-8dd7-71307fd9bce6">
            <a:extLst>
              <a:ext uri="{FF2B5EF4-FFF2-40B4-BE49-F238E27FC236}">
                <a16:creationId xmlns:a16="http://schemas.microsoft.com/office/drawing/2014/main" id="{94999CD5-CB62-4FE9-9833-1BB4E8147A73}"/>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00408" y="33900"/>
            <a:ext cx="2544463" cy="1695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621952"/>
      </p:ext>
    </p:extLst>
  </p:cSld>
  <p:clrMap bg1="lt1" tx1="dk1" bg2="lt2" tx2="dk2" accent1="accent1" accent2="accent2" accent3="accent3" accent4="accent4" accent5="accent5" accent6="accent6" hlink="hlink" folHlink="folHlink"/>
  <p:sldLayoutIdLst>
    <p:sldLayoutId id="2147486985" r:id="rId1"/>
    <p:sldLayoutId id="2147486986" r:id="rId2"/>
    <p:sldLayoutId id="2147486987" r:id="rId3"/>
    <p:sldLayoutId id="2147486988" r:id="rId4"/>
    <p:sldLayoutId id="2147486989" r:id="rId5"/>
    <p:sldLayoutId id="2147486990" r:id="rId6"/>
    <p:sldLayoutId id="2147486991" r:id="rId7"/>
    <p:sldLayoutId id="2147486992" r:id="rId8"/>
    <p:sldLayoutId id="2147486993" r:id="rId9"/>
    <p:sldLayoutId id="2147486994" r:id="rId10"/>
    <p:sldLayoutId id="2147486995" r:id="rId11"/>
  </p:sldLayoutIdLst>
  <p:txStyles>
    <p:titleStyle>
      <a:lvl1pPr algn="l" defTabSz="771571" rtl="0" eaLnBrk="1" latinLnBrk="0" hangingPunct="1">
        <a:lnSpc>
          <a:spcPct val="90000"/>
        </a:lnSpc>
        <a:spcBef>
          <a:spcPct val="0"/>
        </a:spcBef>
        <a:buNone/>
        <a:defRPr sz="3713" kern="1200">
          <a:solidFill>
            <a:schemeClr val="tx1"/>
          </a:solidFill>
          <a:latin typeface="+mn-lt"/>
          <a:ea typeface="+mj-ea"/>
          <a:cs typeface="Arial" panose="020B0604020202020204" pitchFamily="34" charset="0"/>
        </a:defRPr>
      </a:lvl1pPr>
    </p:titleStyle>
    <p:bodyStyle>
      <a:lvl1pPr marL="192893" indent="-192893" algn="l" defTabSz="771571" rtl="0" eaLnBrk="1" latinLnBrk="0" hangingPunct="1">
        <a:lnSpc>
          <a:spcPct val="90000"/>
        </a:lnSpc>
        <a:spcBef>
          <a:spcPts val="844"/>
        </a:spcBef>
        <a:buFont typeface="Arial" panose="020B0604020202020204" pitchFamily="34" charset="0"/>
        <a:buChar char="•"/>
        <a:defRPr sz="2363" kern="1200">
          <a:solidFill>
            <a:schemeClr val="tx1"/>
          </a:solidFill>
          <a:latin typeface="+mn-lt"/>
          <a:ea typeface="+mn-ea"/>
          <a:cs typeface="Arial" panose="020B0604020202020204" pitchFamily="34" charset="0"/>
        </a:defRPr>
      </a:lvl1pPr>
      <a:lvl2pPr marL="578678" indent="-192893" algn="l" defTabSz="771571" rtl="0" eaLnBrk="1" latinLnBrk="0" hangingPunct="1">
        <a:lnSpc>
          <a:spcPct val="90000"/>
        </a:lnSpc>
        <a:spcBef>
          <a:spcPts val="422"/>
        </a:spcBef>
        <a:buFont typeface="Arial" panose="020B0604020202020204" pitchFamily="34" charset="0"/>
        <a:buChar char="•"/>
        <a:defRPr sz="2025" kern="1200">
          <a:solidFill>
            <a:schemeClr val="tx1"/>
          </a:solidFill>
          <a:latin typeface="+mn-lt"/>
          <a:ea typeface="+mn-ea"/>
          <a:cs typeface="Arial" panose="020B0604020202020204" pitchFamily="34" charset="0"/>
        </a:defRPr>
      </a:lvl2pPr>
      <a:lvl3pPr marL="964463" indent="-192893" algn="l" defTabSz="771571" rtl="0" eaLnBrk="1" latinLnBrk="0" hangingPunct="1">
        <a:lnSpc>
          <a:spcPct val="90000"/>
        </a:lnSpc>
        <a:spcBef>
          <a:spcPts val="422"/>
        </a:spcBef>
        <a:buFont typeface="Arial" panose="020B0604020202020204" pitchFamily="34" charset="0"/>
        <a:buChar char="•"/>
        <a:defRPr sz="1688" kern="1200">
          <a:solidFill>
            <a:schemeClr val="tx1"/>
          </a:solidFill>
          <a:latin typeface="+mn-lt"/>
          <a:ea typeface="+mn-ea"/>
          <a:cs typeface="Arial" panose="020B0604020202020204" pitchFamily="34" charset="0"/>
        </a:defRPr>
      </a:lvl3pPr>
      <a:lvl4pPr marL="135024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Arial" panose="020B0604020202020204" pitchFamily="34" charset="0"/>
        </a:defRPr>
      </a:lvl4pPr>
      <a:lvl5pPr marL="1736034"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Arial" panose="020B0604020202020204" pitchFamily="34" charset="0"/>
        </a:defRPr>
      </a:lvl5pPr>
      <a:lvl6pPr marL="2121819"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6pPr>
      <a:lvl7pPr marL="2507605"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7pPr>
      <a:lvl8pPr marL="2893390"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8pPr>
      <a:lvl9pPr marL="3279176" indent="-192893" algn="l" defTabSz="771571" rtl="0" eaLnBrk="1" latinLnBrk="0" hangingPunct="1">
        <a:lnSpc>
          <a:spcPct val="90000"/>
        </a:lnSpc>
        <a:spcBef>
          <a:spcPts val="422"/>
        </a:spcBef>
        <a:buFont typeface="Arial" panose="020B0604020202020204" pitchFamily="34" charset="0"/>
        <a:buChar char="•"/>
        <a:defRPr sz="1519" kern="1200">
          <a:solidFill>
            <a:schemeClr val="tx1"/>
          </a:solidFill>
          <a:latin typeface="+mn-lt"/>
          <a:ea typeface="+mn-ea"/>
          <a:cs typeface="+mn-cs"/>
        </a:defRPr>
      </a:lvl9pPr>
    </p:bodyStyle>
    <p:otherStyle>
      <a:defPPr>
        <a:defRPr lang="en-US"/>
      </a:defPPr>
      <a:lvl1pPr marL="0" algn="l" defTabSz="771571" rtl="0" eaLnBrk="1" latinLnBrk="0" hangingPunct="1">
        <a:defRPr sz="1519" kern="1200">
          <a:solidFill>
            <a:schemeClr val="tx1"/>
          </a:solidFill>
          <a:latin typeface="+mn-lt"/>
          <a:ea typeface="+mn-ea"/>
          <a:cs typeface="+mn-cs"/>
        </a:defRPr>
      </a:lvl1pPr>
      <a:lvl2pPr marL="385785" algn="l" defTabSz="771571" rtl="0" eaLnBrk="1" latinLnBrk="0" hangingPunct="1">
        <a:defRPr sz="1519" kern="1200">
          <a:solidFill>
            <a:schemeClr val="tx1"/>
          </a:solidFill>
          <a:latin typeface="+mn-lt"/>
          <a:ea typeface="+mn-ea"/>
          <a:cs typeface="+mn-cs"/>
        </a:defRPr>
      </a:lvl2pPr>
      <a:lvl3pPr marL="771571" algn="l" defTabSz="771571" rtl="0" eaLnBrk="1" latinLnBrk="0" hangingPunct="1">
        <a:defRPr sz="1519" kern="1200">
          <a:solidFill>
            <a:schemeClr val="tx1"/>
          </a:solidFill>
          <a:latin typeface="+mn-lt"/>
          <a:ea typeface="+mn-ea"/>
          <a:cs typeface="+mn-cs"/>
        </a:defRPr>
      </a:lvl3pPr>
      <a:lvl4pPr marL="1157356" algn="l" defTabSz="771571" rtl="0" eaLnBrk="1" latinLnBrk="0" hangingPunct="1">
        <a:defRPr sz="1519" kern="1200">
          <a:solidFill>
            <a:schemeClr val="tx1"/>
          </a:solidFill>
          <a:latin typeface="+mn-lt"/>
          <a:ea typeface="+mn-ea"/>
          <a:cs typeface="+mn-cs"/>
        </a:defRPr>
      </a:lvl4pPr>
      <a:lvl5pPr marL="1543141" algn="l" defTabSz="771571" rtl="0" eaLnBrk="1" latinLnBrk="0" hangingPunct="1">
        <a:defRPr sz="1519" kern="1200">
          <a:solidFill>
            <a:schemeClr val="tx1"/>
          </a:solidFill>
          <a:latin typeface="+mn-lt"/>
          <a:ea typeface="+mn-ea"/>
          <a:cs typeface="+mn-cs"/>
        </a:defRPr>
      </a:lvl5pPr>
      <a:lvl6pPr marL="1928927" algn="l" defTabSz="771571" rtl="0" eaLnBrk="1" latinLnBrk="0" hangingPunct="1">
        <a:defRPr sz="1519" kern="1200">
          <a:solidFill>
            <a:schemeClr val="tx1"/>
          </a:solidFill>
          <a:latin typeface="+mn-lt"/>
          <a:ea typeface="+mn-ea"/>
          <a:cs typeface="+mn-cs"/>
        </a:defRPr>
      </a:lvl6pPr>
      <a:lvl7pPr marL="2314712" algn="l" defTabSz="771571" rtl="0" eaLnBrk="1" latinLnBrk="0" hangingPunct="1">
        <a:defRPr sz="1519" kern="1200">
          <a:solidFill>
            <a:schemeClr val="tx1"/>
          </a:solidFill>
          <a:latin typeface="+mn-lt"/>
          <a:ea typeface="+mn-ea"/>
          <a:cs typeface="+mn-cs"/>
        </a:defRPr>
      </a:lvl7pPr>
      <a:lvl8pPr marL="2700498" algn="l" defTabSz="771571" rtl="0" eaLnBrk="1" latinLnBrk="0" hangingPunct="1">
        <a:defRPr sz="1519" kern="1200">
          <a:solidFill>
            <a:schemeClr val="tx1"/>
          </a:solidFill>
          <a:latin typeface="+mn-lt"/>
          <a:ea typeface="+mn-ea"/>
          <a:cs typeface="+mn-cs"/>
        </a:defRPr>
      </a:lvl8pPr>
      <a:lvl9pPr marL="3086283" algn="l" defTabSz="771571"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ncirclephotos.com/image/minnesota-state-capitol-building-in-saint-paul-minnesota/" TargetMode="Externa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7.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www.freedigitalphotos.net/images/Gestures_g185-Question_p13026.html" TargetMode="External"/><Relationship Id="rId3" Type="http://schemas.openxmlformats.org/officeDocument/2006/relationships/hyperlink" Target="http://www.freedigitalphotos.net/images/Other_Metaphors_and__g307-Question_Mark_p30121.html" TargetMode="External"/><Relationship Id="rId7" Type="http://schemas.openxmlformats.org/officeDocument/2006/relationships/hyperlink" Target="http://www.freedigitalphotos.net/images/Human_body_g281-Hand_Sign_p24428.html" TargetMode="External"/><Relationship Id="rId12" Type="http://schemas.openxmlformats.org/officeDocument/2006/relationships/image" Target="../media/image22.jpeg"/><Relationship Id="rId2" Type="http://schemas.openxmlformats.org/officeDocument/2006/relationships/notesSlide" Target="../notesSlides/notesSlide21.xml"/><Relationship Id="rId16" Type="http://schemas.openxmlformats.org/officeDocument/2006/relationships/hyperlink" Target="mailto:winte001@umn.edu" TargetMode="External"/><Relationship Id="rId1" Type="http://schemas.openxmlformats.org/officeDocument/2006/relationships/slideLayout" Target="../slideLayouts/slideLayout65.xml"/><Relationship Id="rId6" Type="http://schemas.openxmlformats.org/officeDocument/2006/relationships/image" Target="../media/image19.jpeg"/><Relationship Id="rId11" Type="http://schemas.openxmlformats.org/officeDocument/2006/relationships/hyperlink" Target="http://www.freedigitalphotos.net/images/Business_Concepts_An_g200-Solution_p18707.html" TargetMode="External"/><Relationship Id="rId5" Type="http://schemas.openxmlformats.org/officeDocument/2006/relationships/hyperlink" Target="http://www.freedigitalphotos.net/images/Business_Concepts_An_g200-Choices_p23378.html" TargetMode="External"/><Relationship Id="rId15" Type="http://schemas.openxmlformats.org/officeDocument/2006/relationships/image" Target="../media/image24.wmf"/><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www.freedigitalphotos.net/images/Other_Metaphors_and__g307-Question_Mark__p18726.html" TargetMode="External"/><Relationship Id="rId14"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7FF1-988D-F69F-7B6B-9A3F803A138E}"/>
              </a:ext>
            </a:extLst>
          </p:cNvPr>
          <p:cNvSpPr>
            <a:spLocks noGrp="1"/>
          </p:cNvSpPr>
          <p:nvPr>
            <p:ph type="ctrTitle"/>
          </p:nvPr>
        </p:nvSpPr>
        <p:spPr/>
        <p:txBody>
          <a:bodyPr/>
          <a:lstStyle/>
          <a:p>
            <a:pPr>
              <a:lnSpc>
                <a:spcPts val="5300"/>
              </a:lnSpc>
            </a:pPr>
            <a:r>
              <a:rPr lang="en-US" dirty="0">
                <a:highlight>
                  <a:srgbClr val="FFFF00"/>
                </a:highlight>
              </a:rPr>
              <a:t>Legalization of Cannabis in Minnesota</a:t>
            </a:r>
          </a:p>
        </p:txBody>
      </p:sp>
      <p:sp>
        <p:nvSpPr>
          <p:cNvPr id="3" name="Subtitle 2">
            <a:extLst>
              <a:ext uri="{FF2B5EF4-FFF2-40B4-BE49-F238E27FC236}">
                <a16:creationId xmlns:a16="http://schemas.microsoft.com/office/drawing/2014/main" id="{2A659BBD-934C-B83E-C9A5-12FC350D31F0}"/>
              </a:ext>
            </a:extLst>
          </p:cNvPr>
          <p:cNvSpPr>
            <a:spLocks noGrp="1"/>
          </p:cNvSpPr>
          <p:nvPr>
            <p:ph type="subTitle" idx="1"/>
          </p:nvPr>
        </p:nvSpPr>
        <p:spPr>
          <a:xfrm>
            <a:off x="1181100" y="2819400"/>
            <a:ext cx="7200900" cy="1771651"/>
          </a:xfrm>
        </p:spPr>
        <p:txBody>
          <a:bodyPr/>
          <a:lstStyle/>
          <a:p>
            <a:r>
              <a:rPr lang="en-US" sz="2800" dirty="0"/>
              <a:t>Ken Winters, PhD</a:t>
            </a:r>
          </a:p>
          <a:p>
            <a:pPr>
              <a:spcBef>
                <a:spcPts val="0"/>
              </a:spcBef>
            </a:pPr>
            <a:r>
              <a:rPr lang="en-US" dirty="0"/>
              <a:t>	</a:t>
            </a:r>
            <a:r>
              <a:rPr lang="en-US" sz="2000" dirty="0"/>
              <a:t>University of </a:t>
            </a:r>
            <a:r>
              <a:rPr lang="en-US" sz="2000" dirty="0" smtClean="0"/>
              <a:t>Minnesota &amp; Oregon </a:t>
            </a:r>
            <a:r>
              <a:rPr lang="en-US" sz="2000" dirty="0"/>
              <a:t>Research 	</a:t>
            </a:r>
            <a:r>
              <a:rPr lang="en-US" sz="2000" dirty="0" smtClean="0"/>
              <a:t>Institute (MN location)</a:t>
            </a:r>
            <a:endParaRPr lang="en-US" sz="2800" dirty="0"/>
          </a:p>
          <a:p>
            <a:r>
              <a:rPr lang="en-US" sz="2800" dirty="0"/>
              <a:t>Sheila Specker, MD</a:t>
            </a:r>
          </a:p>
          <a:p>
            <a:pPr>
              <a:spcBef>
                <a:spcPts val="0"/>
              </a:spcBef>
            </a:pPr>
            <a:r>
              <a:rPr lang="en-US" dirty="0"/>
              <a:t>	</a:t>
            </a:r>
            <a:r>
              <a:rPr lang="en-US" sz="2000" dirty="0"/>
              <a:t>University of Minnesota</a:t>
            </a:r>
            <a:endParaRPr lang="en-US" dirty="0"/>
          </a:p>
          <a:p>
            <a:endParaRPr lang="en-US" sz="2000" dirty="0"/>
          </a:p>
        </p:txBody>
      </p:sp>
      <p:pic>
        <p:nvPicPr>
          <p:cNvPr id="5" name="Picture 4" descr="A picture containing outdoor, grass, sky, plant&#10;&#10;Description automatically generated">
            <a:extLst>
              <a:ext uri="{FF2B5EF4-FFF2-40B4-BE49-F238E27FC236}">
                <a16:creationId xmlns:a16="http://schemas.microsoft.com/office/drawing/2014/main" id="{DAFE715E-F76E-2C30-ADE9-A4A2149A59D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6515100" y="4343400"/>
            <a:ext cx="3356394" cy="2223611"/>
          </a:xfrm>
          <a:prstGeom prst="rect">
            <a:avLst/>
          </a:prstGeom>
        </p:spPr>
      </p:pic>
    </p:spTree>
    <p:extLst>
      <p:ext uri="{BB962C8B-B14F-4D97-AF65-F5344CB8AC3E}">
        <p14:creationId xmlns:p14="http://schemas.microsoft.com/office/powerpoint/2010/main" val="2973086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53646"/>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5" y="1600200"/>
            <a:ext cx="9201150" cy="4724400"/>
          </a:xfrm>
        </p:spPr>
        <p:txBody>
          <a:bodyPr/>
          <a:lstStyle/>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“Cannabis is not addictive.” </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“Driving high on cannabis is like driving after drinking cough syrup.” </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“Cannabis is beneficial to a person’s mental health.” </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“There is no evidence that prenatal exposure to cannabis is dangerous to the fetus.”</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“Cannabis is relatively harmless.” </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“Opioid fatal overdoses will be reduced if we legalize.”</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“We need a legal market so my teen is protected from using weed with fentanyl in it.” </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“Legalization will dry up the black market.”</a:t>
            </a:r>
          </a:p>
          <a:p>
            <a:pPr marL="514350" indent="-514350">
              <a:buClr>
                <a:srgbClr val="FFC000"/>
              </a:buClr>
              <a:buFont typeface="+mj-lt"/>
              <a:buAutoNum type="arabicPeriod"/>
            </a:pPr>
            <a:r>
              <a:rPr lang="en-US" sz="2100" b="1" dirty="0">
                <a:latin typeface="Tahoma" panose="020B0604030504040204" pitchFamily="34" charset="0"/>
                <a:ea typeface="Tahoma" panose="020B0604030504040204" pitchFamily="34" charset="0"/>
                <a:cs typeface="Tahoma" panose="020B0604030504040204" pitchFamily="34" charset="0"/>
              </a:rPr>
              <a:t>“I don’t care what the science says.  My constituents want legalization.”</a:t>
            </a:r>
          </a:p>
          <a:p>
            <a:pPr marL="514350" indent="-514350">
              <a:buClr>
                <a:srgbClr val="FFC000"/>
              </a:buClr>
              <a:buFont typeface="+mj-lt"/>
              <a:buAutoNum type="arabicPeriod"/>
            </a:pPr>
            <a:endParaRPr lang="en-US" sz="21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a:spLocks noGrp="1"/>
          </p:cNvSpPr>
          <p:nvPr>
            <p:ph type="title"/>
          </p:nvPr>
        </p:nvSpPr>
        <p:spPr>
          <a:xfrm>
            <a:off x="794775" y="228600"/>
            <a:ext cx="8743950" cy="1143000"/>
          </a:xfrm>
        </p:spPr>
        <p:txBody>
          <a:bodyPr/>
          <a:lstStyle/>
          <a:p>
            <a:r>
              <a:rPr lang="en-US" sz="2400" b="1" dirty="0">
                <a:solidFill>
                  <a:schemeClr val="tx1"/>
                </a:solidFill>
                <a:cs typeface="Arial" panose="020B0604020202020204" pitchFamily="34" charset="0"/>
              </a:rPr>
              <a:t>Ex</a:t>
            </a:r>
            <a:r>
              <a:rPr lang="en-US" sz="2400" dirty="0">
                <a:solidFill>
                  <a:schemeClr val="tx1"/>
                </a:solidFill>
                <a:cs typeface="Arial" panose="020B0604020202020204" pitchFamily="34" charset="0"/>
              </a:rPr>
              <a:t>amples of Statements by Legislators That I Saw as “Problematic”</a:t>
            </a:r>
          </a:p>
        </p:txBody>
      </p:sp>
    </p:spTree>
    <p:extLst>
      <p:ext uri="{BB962C8B-B14F-4D97-AF65-F5344CB8AC3E}">
        <p14:creationId xmlns:p14="http://schemas.microsoft.com/office/powerpoint/2010/main" val="1640830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95300" y="15240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31470" y="1219200"/>
            <a:ext cx="9488829" cy="5486400"/>
          </a:xfrm>
        </p:spPr>
        <p:txBody>
          <a:bodyPr/>
          <a:lstStyle/>
          <a:p>
            <a:pPr marL="457200" indent="-457200">
              <a:lnSpc>
                <a:spcPct val="90000"/>
              </a:lnSpc>
              <a:spcBef>
                <a:spcPts val="1200"/>
              </a:spcBef>
              <a:buClr>
                <a:srgbClr val="FFC000"/>
              </a:buClr>
              <a:buFont typeface="+mj-lt"/>
              <a:buAutoNum type="arabicPeriod"/>
            </a:pPr>
            <a:r>
              <a:rPr lang="en-US" sz="1800" b="1" dirty="0">
                <a:latin typeface="Arial" panose="020B0604020202020204" pitchFamily="34" charset="0"/>
                <a:cs typeface="Arial" panose="020B0604020202020204" pitchFamily="34" charset="0"/>
              </a:rPr>
              <a:t>Adult possession, use and home cultivation of cannabis takes effect August 1.</a:t>
            </a:r>
          </a:p>
          <a:p>
            <a:pPr marL="687388" lvl="1" indent="-304800">
              <a:lnSpc>
                <a:spcPct val="90000"/>
              </a:lnSpc>
              <a:spcBef>
                <a:spcPts val="1200"/>
              </a:spcBef>
              <a:buClr>
                <a:srgbClr val="FFC000"/>
              </a:buClr>
              <a:buFont typeface="+mj-lt"/>
              <a:buAutoNum type="romanLcPeriod"/>
            </a:pPr>
            <a:r>
              <a:rPr lang="en-US" sz="1400" b="1" dirty="0">
                <a:latin typeface="Arial" panose="020B0604020202020204" pitchFamily="34" charset="0"/>
                <a:cs typeface="Arial" panose="020B0604020202020204" pitchFamily="34" charset="0"/>
              </a:rPr>
              <a:t>possess up to 2 ounces of cannabis flower, up to 8 grams of cannabis concentrates, and </a:t>
            </a:r>
            <a:r>
              <a:rPr lang="en-US" sz="1400" b="1" dirty="0" smtClean="0">
                <a:latin typeface="Arial" panose="020B0604020202020204" pitchFamily="34" charset="0"/>
                <a:cs typeface="Arial" panose="020B0604020202020204" pitchFamily="34" charset="0"/>
              </a:rPr>
              <a:t>up to 800 milligrams of THC in edible </a:t>
            </a:r>
            <a:r>
              <a:rPr lang="en-US" sz="1400" b="1" dirty="0">
                <a:latin typeface="Arial" panose="020B0604020202020204" pitchFamily="34" charset="0"/>
                <a:cs typeface="Arial" panose="020B0604020202020204" pitchFamily="34" charset="0"/>
              </a:rPr>
              <a:t>cannabis products </a:t>
            </a:r>
            <a:r>
              <a:rPr lang="en-US" sz="1400" b="1" dirty="0" smtClean="0">
                <a:latin typeface="Arial" panose="020B0604020202020204" pitchFamily="34" charset="0"/>
                <a:cs typeface="Arial" panose="020B0604020202020204" pitchFamily="34" charset="0"/>
              </a:rPr>
              <a:t>(~</a:t>
            </a:r>
            <a:r>
              <a:rPr lang="en-US" sz="1400" b="1" dirty="0">
                <a:latin typeface="Arial" panose="020B0604020202020204" pitchFamily="34" charset="0"/>
                <a:cs typeface="Arial" panose="020B0604020202020204" pitchFamily="34" charset="0"/>
              </a:rPr>
              <a:t>10 mg can get most people high) </a:t>
            </a:r>
          </a:p>
          <a:p>
            <a:pPr marL="687388" lvl="1" indent="-304800">
              <a:lnSpc>
                <a:spcPct val="90000"/>
              </a:lnSpc>
              <a:spcBef>
                <a:spcPts val="1200"/>
              </a:spcBef>
              <a:buClr>
                <a:srgbClr val="FFC000"/>
              </a:buClr>
              <a:buFont typeface="+mj-lt"/>
              <a:buAutoNum type="romanLcPeriod"/>
            </a:pPr>
            <a:r>
              <a:rPr lang="en-US" sz="1400" b="1" dirty="0">
                <a:latin typeface="Arial" panose="020B0604020202020204" pitchFamily="34" charset="0"/>
                <a:cs typeface="Arial" panose="020B0604020202020204" pitchFamily="34" charset="0"/>
              </a:rPr>
              <a:t>home possession: up to 2 pounds of cannabis (approx. 1,800 joints)</a:t>
            </a:r>
          </a:p>
          <a:p>
            <a:pPr marL="687388" lvl="1" indent="-304800">
              <a:lnSpc>
                <a:spcPct val="90000"/>
              </a:lnSpc>
              <a:spcBef>
                <a:spcPts val="1200"/>
              </a:spcBef>
              <a:buClr>
                <a:srgbClr val="FFC000"/>
              </a:buClr>
              <a:buFont typeface="+mj-lt"/>
              <a:buAutoNum type="romanLcPeriod"/>
            </a:pPr>
            <a:r>
              <a:rPr lang="en-US" sz="1400" b="1" dirty="0">
                <a:latin typeface="Arial" panose="020B0604020202020204" pitchFamily="34" charset="0"/>
                <a:cs typeface="Arial" panose="020B0604020202020204" pitchFamily="34" charset="0"/>
              </a:rPr>
              <a:t>home plants: 8 total plants, with no more than 4 flowering at any one time</a:t>
            </a:r>
          </a:p>
          <a:p>
            <a:pPr marL="457200" indent="-457200">
              <a:lnSpc>
                <a:spcPct val="90000"/>
              </a:lnSpc>
              <a:spcBef>
                <a:spcPts val="1200"/>
              </a:spcBef>
              <a:buClr>
                <a:srgbClr val="FFC000"/>
              </a:buClr>
              <a:buFont typeface="+mj-lt"/>
              <a:buAutoNum type="arabicPeriod"/>
            </a:pPr>
            <a:r>
              <a:rPr lang="en-US" sz="1800" b="1" dirty="0">
                <a:latin typeface="Arial" panose="020B0604020202020204" pitchFamily="34" charset="0"/>
                <a:cs typeface="Arial" panose="020B0604020202020204" pitchFamily="34" charset="0"/>
              </a:rPr>
              <a:t>Retail sales not likely until late 2024/early 2025.</a:t>
            </a:r>
          </a:p>
          <a:p>
            <a:pPr marL="687388" lvl="1" indent="-287338">
              <a:lnSpc>
                <a:spcPct val="90000"/>
              </a:lnSpc>
              <a:spcBef>
                <a:spcPts val="1200"/>
              </a:spcBef>
              <a:buClr>
                <a:srgbClr val="FFC000"/>
              </a:buClr>
              <a:buFont typeface="+mj-lt"/>
              <a:buAutoNum type="romanLcPeriod"/>
            </a:pPr>
            <a:r>
              <a:rPr lang="en-US" sz="1200" b="1" dirty="0">
                <a:latin typeface="Arial" panose="020B0604020202020204" pitchFamily="34" charset="0"/>
                <a:cs typeface="Arial" panose="020B0604020202020204" pitchFamily="34" charset="0"/>
              </a:rPr>
              <a:t>cannabis flower, concentrates, </a:t>
            </a:r>
            <a:r>
              <a:rPr lang="en-US" sz="1200" b="1" dirty="0" err="1">
                <a:latin typeface="Arial" panose="020B0604020202020204" pitchFamily="34" charset="0"/>
                <a:cs typeface="Arial" panose="020B0604020202020204" pitchFamily="34" charset="0"/>
              </a:rPr>
              <a:t>topicals</a:t>
            </a:r>
            <a:r>
              <a:rPr lang="en-US" sz="1200" b="1" dirty="0">
                <a:latin typeface="Arial" panose="020B0604020202020204" pitchFamily="34" charset="0"/>
                <a:cs typeface="Arial" panose="020B0604020202020204" pitchFamily="34" charset="0"/>
              </a:rPr>
              <a:t> and edible products, such as candy and beverages (but not with alcohol)</a:t>
            </a:r>
          </a:p>
          <a:p>
            <a:pPr marL="457200" indent="-457200">
              <a:lnSpc>
                <a:spcPct val="90000"/>
              </a:lnSpc>
              <a:spcBef>
                <a:spcPts val="1200"/>
              </a:spcBef>
              <a:buClr>
                <a:srgbClr val="FFC000"/>
              </a:buClr>
              <a:buFont typeface="+mj-lt"/>
              <a:buAutoNum type="arabicPeriod"/>
            </a:pPr>
            <a:r>
              <a:rPr lang="en-US" sz="1800" b="1" dirty="0">
                <a:latin typeface="Arial" panose="020B0604020202020204" pitchFamily="34" charset="0"/>
                <a:cs typeface="Arial" panose="020B0604020202020204" pitchFamily="34" charset="0"/>
              </a:rPr>
              <a:t>Decriminalization also begins August 1 (review and expungement of prior cannabis-related convictions).</a:t>
            </a:r>
          </a:p>
          <a:p>
            <a:pPr marL="457200" indent="-457200">
              <a:lnSpc>
                <a:spcPct val="90000"/>
              </a:lnSpc>
              <a:spcBef>
                <a:spcPts val="1200"/>
              </a:spcBef>
              <a:buClr>
                <a:srgbClr val="FFC000"/>
              </a:buClr>
              <a:buFont typeface="+mj-lt"/>
              <a:buAutoNum type="arabicPeriod"/>
            </a:pPr>
            <a:r>
              <a:rPr lang="en-US" sz="1800" b="1" dirty="0">
                <a:latin typeface="Arial" panose="020B0604020202020204" pitchFamily="34" charset="0"/>
                <a:cs typeface="Arial" panose="020B0604020202020204" pitchFamily="34" charset="0"/>
              </a:rPr>
              <a:t>Office of Cannabis Management: to license cannabis and hemp businesses and oversee the legal recreational market and the existing medical cannabis and hemp-derived markets.</a:t>
            </a:r>
          </a:p>
          <a:p>
            <a:pPr marL="687388" lvl="1" indent="-230188">
              <a:lnSpc>
                <a:spcPct val="90000"/>
              </a:lnSpc>
              <a:spcBef>
                <a:spcPts val="1200"/>
              </a:spcBef>
              <a:buClr>
                <a:srgbClr val="FFC000"/>
              </a:buClr>
              <a:buFont typeface="+mj-lt"/>
              <a:buAutoNum type="romanLcPeriod"/>
            </a:pPr>
            <a:r>
              <a:rPr lang="en-US" sz="1200" b="1" dirty="0">
                <a:latin typeface="Arial" panose="020B0604020202020204" pitchFamily="34" charset="0"/>
                <a:cs typeface="Arial" panose="020B0604020202020204" pitchFamily="34" charset="0"/>
              </a:rPr>
              <a:t>Medical Cannabis Program to be folded into this Office by 2025</a:t>
            </a:r>
          </a:p>
          <a:p>
            <a:pPr marL="457200" indent="-457200">
              <a:lnSpc>
                <a:spcPct val="90000"/>
              </a:lnSpc>
              <a:spcBef>
                <a:spcPts val="1200"/>
              </a:spcBef>
              <a:buClr>
                <a:srgbClr val="FFC000"/>
              </a:buClr>
              <a:buFont typeface="+mj-lt"/>
              <a:buAutoNum type="arabicPeriod"/>
            </a:pPr>
            <a:r>
              <a:rPr lang="en-US" sz="1800" b="1" dirty="0">
                <a:latin typeface="Arial" panose="020B0604020202020204" pitchFamily="34" charset="0"/>
                <a:cs typeface="Arial" panose="020B0604020202020204" pitchFamily="34" charset="0"/>
              </a:rPr>
              <a:t>Where to use? “strict limits on where consumption of cannabis products is allowed;” private residence ok; public use permitted if specifically allowed or licensed.</a:t>
            </a:r>
          </a:p>
        </p:txBody>
      </p:sp>
      <p:sp>
        <p:nvSpPr>
          <p:cNvPr id="7" name="Title 1"/>
          <p:cNvSpPr>
            <a:spLocks noGrp="1"/>
          </p:cNvSpPr>
          <p:nvPr>
            <p:ph type="title"/>
          </p:nvPr>
        </p:nvSpPr>
        <p:spPr>
          <a:xfrm>
            <a:off x="876300" y="-108417"/>
            <a:ext cx="8743950" cy="1143000"/>
          </a:xfrm>
        </p:spPr>
        <p:txBody>
          <a:bodyPr/>
          <a:lstStyle/>
          <a:p>
            <a:r>
              <a:rPr lang="en-US" sz="2800" dirty="0">
                <a:solidFill>
                  <a:schemeClr val="tx1"/>
                </a:solidFill>
              </a:rPr>
              <a:t>Select Features of the MN Cannabis Legalization Bill</a:t>
            </a:r>
          </a:p>
        </p:txBody>
      </p:sp>
    </p:spTree>
    <p:extLst>
      <p:ext uri="{BB962C8B-B14F-4D97-AF65-F5344CB8AC3E}">
        <p14:creationId xmlns:p14="http://schemas.microsoft.com/office/powerpoint/2010/main" val="39452184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95300" y="15240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22576" y="1219200"/>
            <a:ext cx="9201150" cy="5486400"/>
          </a:xfrm>
        </p:spPr>
        <p:txBody>
          <a:bodyPr/>
          <a:lstStyle/>
          <a:p>
            <a:pPr marL="457200" indent="-457200">
              <a:lnSpc>
                <a:spcPct val="90000"/>
              </a:lnSpc>
              <a:spcBef>
                <a:spcPts val="1200"/>
              </a:spcBef>
              <a:buClr>
                <a:srgbClr val="FFC000"/>
              </a:buClr>
              <a:buFont typeface="+mj-lt"/>
              <a:buAutoNum type="arabicPeriod" startAt="6"/>
            </a:pPr>
            <a:r>
              <a:rPr lang="en-US" sz="1800" b="1" dirty="0">
                <a:latin typeface="Arial" panose="020B0604020202020204" pitchFamily="34" charset="0"/>
                <a:cs typeface="Arial" panose="020B0604020202020204" pitchFamily="34" charset="0"/>
              </a:rPr>
              <a:t>Highway safety: $15 million allocated over the next two years to fund drug recognition training for law enforcement to help officers better identify impaired drivers.</a:t>
            </a:r>
          </a:p>
          <a:p>
            <a:pPr marL="457200" indent="-457200">
              <a:lnSpc>
                <a:spcPct val="90000"/>
              </a:lnSpc>
              <a:spcBef>
                <a:spcPts val="1200"/>
              </a:spcBef>
              <a:buClr>
                <a:srgbClr val="FFC000"/>
              </a:buClr>
              <a:buFont typeface="+mj-lt"/>
              <a:buAutoNum type="arabicPeriod" startAt="6"/>
            </a:pPr>
            <a:r>
              <a:rPr lang="en-US" sz="1800" b="1" dirty="0">
                <a:latin typeface="Arial" panose="020B0604020202020204" pitchFamily="34" charset="0"/>
                <a:cs typeface="Arial" panose="020B0604020202020204" pitchFamily="34" charset="0"/>
              </a:rPr>
              <a:t>Workplace safety: Except where required by federal law or for jobs in education, law enforcement, medical caregiving and other positions identified in the bill, applicants for jobs cannot be screened for marijuana as a condition for employment. Ongoing or random cannabis tests for many employees would also be banned</a:t>
            </a:r>
            <a:r>
              <a:rPr lang="en-US" sz="1800" b="1" dirty="0" smtClean="0">
                <a:latin typeface="Arial" panose="020B0604020202020204" pitchFamily="34" charset="0"/>
                <a:cs typeface="Arial" panose="020B0604020202020204" pitchFamily="34" charset="0"/>
              </a:rPr>
              <a:t>.</a:t>
            </a:r>
          </a:p>
          <a:p>
            <a:pPr marL="457200" indent="-457200">
              <a:lnSpc>
                <a:spcPct val="90000"/>
              </a:lnSpc>
              <a:spcBef>
                <a:spcPts val="1200"/>
              </a:spcBef>
              <a:buClr>
                <a:srgbClr val="FFC000"/>
              </a:buClr>
              <a:buFont typeface="+mj-lt"/>
              <a:buAutoNum type="arabicPeriod" startAt="6"/>
            </a:pPr>
            <a:r>
              <a:rPr lang="en-US" sz="1800" b="1" dirty="0" smtClean="0">
                <a:latin typeface="Arial" panose="020B0604020202020204" pitchFamily="34" charset="0"/>
                <a:cs typeface="Arial" panose="020B0604020202020204" pitchFamily="34" charset="0"/>
              </a:rPr>
              <a:t>Labeling/packaging: child-resistant; not to appeal to underage; “the maximum dose, quantity or consumption that may be considered medically safe within a 24-hour period”.</a:t>
            </a:r>
            <a:endParaRPr lang="en-US" sz="1800" b="1" dirty="0">
              <a:latin typeface="Arial" panose="020B0604020202020204" pitchFamily="34" charset="0"/>
              <a:cs typeface="Arial" panose="020B0604020202020204" pitchFamily="34" charset="0"/>
            </a:endParaRPr>
          </a:p>
          <a:p>
            <a:pPr marL="457200" indent="-457200">
              <a:lnSpc>
                <a:spcPct val="90000"/>
              </a:lnSpc>
              <a:spcBef>
                <a:spcPts val="1200"/>
              </a:spcBef>
              <a:buClr>
                <a:srgbClr val="FFC000"/>
              </a:buClr>
              <a:buFont typeface="+mj-lt"/>
              <a:buAutoNum type="arabicPeriod" startAt="6"/>
            </a:pPr>
            <a:r>
              <a:rPr lang="en-US" sz="1800" b="1" dirty="0">
                <a:latin typeface="Arial" panose="020B0604020202020204" pitchFamily="34" charset="0"/>
                <a:cs typeface="Arial" panose="020B0604020202020204" pitchFamily="34" charset="0"/>
              </a:rPr>
              <a:t>Sales of cannabis products would be taxed at 10%, with the state getting 80% and local governments getting 20%. </a:t>
            </a:r>
          </a:p>
          <a:p>
            <a:pPr marL="457200" indent="-457200">
              <a:lnSpc>
                <a:spcPct val="90000"/>
              </a:lnSpc>
              <a:spcBef>
                <a:spcPts val="1200"/>
              </a:spcBef>
              <a:buClr>
                <a:srgbClr val="FFC000"/>
              </a:buClr>
              <a:buFont typeface="+mj-lt"/>
              <a:buAutoNum type="arabicPeriod" startAt="6"/>
            </a:pPr>
            <a:r>
              <a:rPr lang="en-US" sz="1800" b="1" dirty="0">
                <a:latin typeface="Arial" panose="020B0604020202020204" pitchFamily="34" charset="0"/>
                <a:cs typeface="Arial" panose="020B0604020202020204" pitchFamily="34" charset="0"/>
              </a:rPr>
              <a:t>Prevention and treatment $$: establishment of a prevention, treatment and recovery grant </a:t>
            </a:r>
            <a:r>
              <a:rPr lang="en-US" sz="1800" b="1" dirty="0" smtClean="0">
                <a:latin typeface="Arial" panose="020B0604020202020204" pitchFamily="34" charset="0"/>
                <a:cs typeface="Arial" panose="020B0604020202020204" pitchFamily="34" charset="0"/>
              </a:rPr>
              <a:t>program </a:t>
            </a:r>
            <a:r>
              <a:rPr lang="en-US" sz="1800" b="1" dirty="0">
                <a:latin typeface="Arial" panose="020B0604020202020204" pitchFamily="34" charset="0"/>
                <a:cs typeface="Arial" panose="020B0604020202020204" pitchFamily="34" charset="0"/>
              </a:rPr>
              <a:t>to be created </a:t>
            </a:r>
            <a:r>
              <a:rPr lang="en-US" sz="1800" b="1" dirty="0" smtClean="0">
                <a:latin typeface="Arial" panose="020B0604020202020204" pitchFamily="34" charset="0"/>
                <a:cs typeface="Arial" panose="020B0604020202020204" pitchFamily="34" charset="0"/>
              </a:rPr>
              <a:t>with</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a</a:t>
            </a:r>
            <a:r>
              <a:rPr lang="en-US" sz="1800" b="1" dirty="0" smtClean="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“special revenue fund”.</a:t>
            </a:r>
          </a:p>
          <a:p>
            <a:pPr marL="457200" indent="-457200">
              <a:lnSpc>
                <a:spcPct val="90000"/>
              </a:lnSpc>
              <a:spcBef>
                <a:spcPts val="1200"/>
              </a:spcBef>
              <a:buClr>
                <a:srgbClr val="FFC000"/>
              </a:buClr>
              <a:buFont typeface="+mj-lt"/>
              <a:buAutoNum type="arabicPeriod" startAt="6"/>
            </a:pPr>
            <a:r>
              <a:rPr lang="en-US" sz="1800" b="1" dirty="0">
                <a:latin typeface="Arial" panose="020B0604020202020204" pitchFamily="34" charset="0"/>
                <a:cs typeface="Arial" panose="020B0604020202020204" pitchFamily="34" charset="0"/>
              </a:rPr>
              <a:t>Baseline study and U of MN Center for Cannabis Research</a:t>
            </a:r>
          </a:p>
          <a:p>
            <a:pPr marL="841292" lvl="1" indent="-457200">
              <a:lnSpc>
                <a:spcPct val="90000"/>
              </a:lnSpc>
              <a:spcBef>
                <a:spcPts val="1200"/>
              </a:spcBef>
              <a:buClr>
                <a:srgbClr val="FFC000"/>
              </a:buClr>
              <a:buFont typeface="+mj-lt"/>
              <a:buAutoNum type="romanUcPeriod"/>
            </a:pPr>
            <a:r>
              <a:rPr lang="en-US" sz="1400" b="1" dirty="0" smtClean="0">
                <a:latin typeface="Arial" panose="020B0604020202020204" pitchFamily="34" charset="0"/>
                <a:cs typeface="Arial" panose="020B0604020202020204" pitchFamily="34" charset="0"/>
              </a:rPr>
              <a:t>Hennepin </a:t>
            </a:r>
            <a:r>
              <a:rPr lang="en-US" sz="1400" b="1" dirty="0">
                <a:latin typeface="Arial" panose="020B0604020202020204" pitchFamily="34" charset="0"/>
                <a:cs typeface="Arial" panose="020B0604020202020204" pitchFamily="34" charset="0"/>
              </a:rPr>
              <a:t>County to produce a "statewide baseline high intensity drug trafficking area </a:t>
            </a:r>
            <a:r>
              <a:rPr lang="en-US" sz="1400" b="1" dirty="0" smtClean="0">
                <a:latin typeface="Arial" panose="020B0604020202020204" pitchFamily="34" charset="0"/>
                <a:cs typeface="Arial" panose="020B0604020202020204" pitchFamily="34" charset="0"/>
              </a:rPr>
              <a:t>report” </a:t>
            </a:r>
          </a:p>
          <a:p>
            <a:pPr marL="841292" lvl="1" indent="-457200">
              <a:lnSpc>
                <a:spcPct val="90000"/>
              </a:lnSpc>
              <a:spcBef>
                <a:spcPts val="1200"/>
              </a:spcBef>
              <a:buClr>
                <a:srgbClr val="FFC000"/>
              </a:buClr>
              <a:buFont typeface="+mj-lt"/>
              <a:buAutoNum type="romanUcPeriod"/>
            </a:pPr>
            <a:r>
              <a:rPr lang="en-US" sz="1400" b="1" dirty="0" smtClean="0">
                <a:latin typeface="Arial" panose="020B0604020202020204" pitchFamily="34" charset="0"/>
                <a:cs typeface="Arial" panose="020B0604020202020204" pitchFamily="34" charset="0"/>
              </a:rPr>
              <a:t>funds </a:t>
            </a:r>
            <a:r>
              <a:rPr lang="en-US" sz="1400" b="1" dirty="0">
                <a:latin typeface="Arial" panose="020B0604020202020204" pitchFamily="34" charset="0"/>
                <a:cs typeface="Arial" panose="020B0604020202020204" pitchFamily="34" charset="0"/>
              </a:rPr>
              <a:t>allocated to School of Public Health for a Center </a:t>
            </a:r>
            <a:r>
              <a:rPr lang="en-US" sz="1400" b="1" dirty="0" smtClean="0">
                <a:latin typeface="Arial" panose="020B0604020202020204" pitchFamily="34" charset="0"/>
                <a:cs typeface="Arial" panose="020B0604020202020204" pitchFamily="34" charset="0"/>
              </a:rPr>
              <a:t>on</a:t>
            </a:r>
            <a:r>
              <a:rPr lang="en-US" sz="1400" b="1" dirty="0" smtClean="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Cannabis Research</a:t>
            </a:r>
          </a:p>
          <a:p>
            <a:pPr marL="841292" lvl="1" indent="-457200">
              <a:lnSpc>
                <a:spcPct val="90000"/>
              </a:lnSpc>
              <a:spcBef>
                <a:spcPts val="1200"/>
              </a:spcBef>
              <a:buClr>
                <a:srgbClr val="FFC000"/>
              </a:buClr>
              <a:buFont typeface="+mj-lt"/>
              <a:buAutoNum type="romanUcPeriod"/>
            </a:pPr>
            <a:endParaRPr lang="en-US" sz="1400" b="1" dirty="0">
              <a:latin typeface="Arial" panose="020B0604020202020204" pitchFamily="34" charset="0"/>
              <a:cs typeface="Arial" panose="020B0604020202020204" pitchFamily="34" charset="0"/>
            </a:endParaRPr>
          </a:p>
          <a:p>
            <a:pPr marL="457200" indent="-457200">
              <a:lnSpc>
                <a:spcPct val="90000"/>
              </a:lnSpc>
              <a:spcBef>
                <a:spcPts val="1200"/>
              </a:spcBef>
              <a:buClr>
                <a:srgbClr val="FFC000"/>
              </a:buClr>
              <a:buFont typeface="+mj-lt"/>
              <a:buAutoNum type="arabicPeriod" startAt="6"/>
            </a:pPr>
            <a:endParaRPr lang="en-US" b="1" dirty="0"/>
          </a:p>
          <a:p>
            <a:pPr marL="457200" indent="-457200">
              <a:buClr>
                <a:srgbClr val="FFC000"/>
              </a:buClr>
              <a:buFont typeface="+mj-lt"/>
              <a:buAutoNum type="arabicPeriod" startAt="6"/>
            </a:pPr>
            <a:endParaRPr lang="en-US" sz="16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876300" y="-108417"/>
            <a:ext cx="8743950" cy="1143000"/>
          </a:xfrm>
        </p:spPr>
        <p:txBody>
          <a:bodyPr/>
          <a:lstStyle/>
          <a:p>
            <a:r>
              <a:rPr lang="en-US" sz="2800" dirty="0">
                <a:solidFill>
                  <a:schemeClr val="tx1"/>
                </a:solidFill>
              </a:rPr>
              <a:t>Select Features of the MN Cannabis Legalization Bill</a:t>
            </a:r>
          </a:p>
        </p:txBody>
      </p:sp>
    </p:spTree>
    <p:extLst>
      <p:ext uri="{BB962C8B-B14F-4D97-AF65-F5344CB8AC3E}">
        <p14:creationId xmlns:p14="http://schemas.microsoft.com/office/powerpoint/2010/main" val="3100140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94" y="1905000"/>
            <a:ext cx="9201150" cy="4724400"/>
          </a:xfrm>
        </p:spPr>
        <p:txBody>
          <a:bodyPr/>
          <a:lstStyle/>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Prevention programs aimed at both adolescents and young adults</a:t>
            </a:r>
          </a:p>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Recognition that local control is important</a:t>
            </a:r>
          </a:p>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Amount of allowed personal </a:t>
            </a:r>
            <a:r>
              <a:rPr lang="en-US" sz="2200" b="1" dirty="0" smtClean="0">
                <a:latin typeface="Arial" panose="020B0604020202020204" pitchFamily="34" charset="0"/>
                <a:cs typeface="Arial" panose="020B0604020202020204" pitchFamily="34" charset="0"/>
              </a:rPr>
              <a:t>production and possession </a:t>
            </a:r>
            <a:r>
              <a:rPr lang="en-US" sz="2200" b="1" dirty="0">
                <a:latin typeface="Arial" panose="020B0604020202020204" pitchFamily="34" charset="0"/>
                <a:cs typeface="Arial" panose="020B0604020202020204" pitchFamily="34" charset="0"/>
              </a:rPr>
              <a:t>of cannabis products was reduced from the original amount</a:t>
            </a:r>
          </a:p>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Membership of </a:t>
            </a:r>
            <a:r>
              <a:rPr lang="en-US" sz="2200" b="1" dirty="0" smtClean="0">
                <a:latin typeface="Arial" panose="020B0604020202020204" pitchFamily="34" charset="0"/>
                <a:cs typeface="Arial" panose="020B0604020202020204" pitchFamily="34" charset="0"/>
              </a:rPr>
              <a:t>the Advisory Council </a:t>
            </a:r>
            <a:r>
              <a:rPr lang="en-US" sz="2200" b="1" dirty="0">
                <a:latin typeface="Arial" panose="020B0604020202020204" pitchFamily="34" charset="0"/>
                <a:cs typeface="Arial" panose="020B0604020202020204" pitchFamily="34" charset="0"/>
              </a:rPr>
              <a:t>to </a:t>
            </a:r>
            <a:r>
              <a:rPr lang="en-US" sz="2200" b="1" dirty="0" smtClean="0">
                <a:latin typeface="Arial" panose="020B0604020202020204" pitchFamily="34" charset="0"/>
                <a:cs typeface="Arial" panose="020B0604020202020204" pitchFamily="34" charset="0"/>
              </a:rPr>
              <a:t>include </a:t>
            </a:r>
            <a:r>
              <a:rPr lang="en-US" sz="2200" b="1" dirty="0">
                <a:latin typeface="Arial" panose="020B0604020202020204" pitchFamily="34" charset="0"/>
                <a:cs typeface="Arial" panose="020B0604020202020204" pitchFamily="34" charset="0"/>
              </a:rPr>
              <a:t>some experts in addiction and behavioral health</a:t>
            </a:r>
          </a:p>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Traffic safety issue received some attention</a:t>
            </a:r>
          </a:p>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Start-up funds for a U of MN cannabis research center at School of Public Health</a:t>
            </a:r>
          </a:p>
          <a:p>
            <a:pPr marL="514350" indent="-514350">
              <a:buClr>
                <a:srgbClr val="FFC000"/>
              </a:buClr>
              <a:buFont typeface="+mj-lt"/>
              <a:buAutoNum type="arabicPeriod"/>
            </a:pPr>
            <a:r>
              <a:rPr lang="en-US" sz="2200" b="1" dirty="0">
                <a:latin typeface="Arial" panose="020B0604020202020204" pitchFamily="34" charset="0"/>
                <a:cs typeface="Arial" panose="020B0604020202020204" pitchFamily="34" charset="0"/>
              </a:rPr>
              <a:t>Baseline study on current health and safety issues </a:t>
            </a:r>
          </a:p>
          <a:p>
            <a:pPr marL="514350" indent="-514350">
              <a:buClr>
                <a:srgbClr val="FFC000"/>
              </a:buClr>
              <a:buFont typeface="+mj-lt"/>
              <a:buAutoNum type="arabicPeriod"/>
            </a:pPr>
            <a:endParaRPr lang="en-US" sz="20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794794" y="304800"/>
            <a:ext cx="8743950" cy="1143000"/>
          </a:xfrm>
        </p:spPr>
        <p:txBody>
          <a:bodyPr/>
          <a:lstStyle/>
          <a:p>
            <a:r>
              <a:rPr lang="en-US" sz="2400" dirty="0">
                <a:solidFill>
                  <a:schemeClr val="tx1"/>
                </a:solidFill>
              </a:rPr>
              <a:t>Main Health and Safety Features in the Bill (thumbs up, sort of)</a:t>
            </a:r>
          </a:p>
        </p:txBody>
      </p:sp>
      <p:pic>
        <p:nvPicPr>
          <p:cNvPr id="5" name="Picture 3" descr="C:\Users\winte001\Desktop\thumbs u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134" y="1109025"/>
            <a:ext cx="803021" cy="67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2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5" y="1600200"/>
            <a:ext cx="9201150" cy="4724400"/>
          </a:xfrm>
        </p:spPr>
        <p:txBody>
          <a:bodyPr/>
          <a:lstStyle/>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No local opt out</a:t>
            </a: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Amount of allowed </a:t>
            </a:r>
            <a:r>
              <a:rPr lang="en-US" sz="2100" b="1" dirty="0" smtClean="0">
                <a:latin typeface="Arial" panose="020B0604020202020204" pitchFamily="34" charset="0"/>
                <a:cs typeface="Arial" panose="020B0604020202020204" pitchFamily="34" charset="0"/>
              </a:rPr>
              <a:t>for personal production and possession </a:t>
            </a:r>
            <a:r>
              <a:rPr lang="en-US" sz="2100" b="1" dirty="0">
                <a:latin typeface="Arial" panose="020B0604020202020204" pitchFamily="34" charset="0"/>
                <a:cs typeface="Arial" panose="020B0604020202020204" pitchFamily="34" charset="0"/>
              </a:rPr>
              <a:t>unprecedented  (approx. double to triple what </a:t>
            </a:r>
            <a:r>
              <a:rPr lang="en-US" sz="2100" b="1" dirty="0" smtClean="0">
                <a:latin typeface="Arial" panose="020B0604020202020204" pitchFamily="34" charset="0"/>
                <a:cs typeface="Arial" panose="020B0604020202020204" pitchFamily="34" charset="0"/>
              </a:rPr>
              <a:t>other </a:t>
            </a:r>
            <a:r>
              <a:rPr lang="en-US" sz="2100" b="1" dirty="0">
                <a:latin typeface="Arial" panose="020B0604020202020204" pitchFamily="34" charset="0"/>
                <a:cs typeface="Arial" panose="020B0604020202020204" pitchFamily="34" charset="0"/>
              </a:rPr>
              <a:t>states allow)</a:t>
            </a: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Major guardrails to be determined by the Office of Cannabis Management</a:t>
            </a:r>
          </a:p>
          <a:p>
            <a:pPr marL="688975" lvl="1" indent="-306388">
              <a:buClr>
                <a:srgbClr val="FFC000"/>
              </a:buClr>
              <a:buFont typeface="Wingdings" panose="05000000000000000000" pitchFamily="2" charset="2"/>
              <a:buChar char="§"/>
            </a:pPr>
            <a:r>
              <a:rPr lang="en-US" sz="1700" b="1" dirty="0">
                <a:latin typeface="Arial" panose="020B0604020202020204" pitchFamily="34" charset="0"/>
                <a:cs typeface="Arial" panose="020B0604020202020204" pitchFamily="34" charset="0"/>
              </a:rPr>
              <a:t>e</a:t>
            </a:r>
            <a:r>
              <a:rPr lang="en-US" sz="1700" b="1" dirty="0" smtClean="0">
                <a:latin typeface="Arial" panose="020B0604020202020204" pitchFamily="34" charset="0"/>
                <a:cs typeface="Arial" panose="020B0604020202020204" pitchFamily="34" charset="0"/>
              </a:rPr>
              <a:t>x</a:t>
            </a:r>
            <a:r>
              <a:rPr lang="en-US" sz="1700" b="1" dirty="0">
                <a:latin typeface="Arial" panose="020B0604020202020204" pitchFamily="34" charset="0"/>
                <a:cs typeface="Arial" panose="020B0604020202020204" pitchFamily="34" charset="0"/>
              </a:rPr>
              <a:t>: </a:t>
            </a:r>
            <a:r>
              <a:rPr lang="en-US" sz="1700" b="1" dirty="0" smtClean="0">
                <a:latin typeface="Arial" panose="020B0604020202020204" pitchFamily="34" charset="0"/>
                <a:cs typeface="Arial" panose="020B0604020202020204" pitchFamily="34" charset="0"/>
              </a:rPr>
              <a:t>additional warning </a:t>
            </a:r>
            <a:r>
              <a:rPr lang="en-US" sz="1700" b="1" dirty="0">
                <a:latin typeface="Arial" panose="020B0604020202020204" pitchFamily="34" charset="0"/>
                <a:cs typeface="Arial" panose="020B0604020202020204" pitchFamily="34" charset="0"/>
              </a:rPr>
              <a:t>labels, THC limits, training requirements for workforce</a:t>
            </a: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F</a:t>
            </a:r>
            <a:r>
              <a:rPr lang="en-US" sz="2100" b="1" dirty="0" smtClean="0">
                <a:latin typeface="Arial" panose="020B0604020202020204" pitchFamily="34" charset="0"/>
                <a:cs typeface="Arial" panose="020B0604020202020204" pitchFamily="34" charset="0"/>
              </a:rPr>
              <a:t>unds </a:t>
            </a:r>
            <a:r>
              <a:rPr lang="en-US" sz="2100" b="1" dirty="0">
                <a:latin typeface="Arial" panose="020B0604020202020204" pitchFamily="34" charset="0"/>
                <a:cs typeface="Arial" panose="020B0604020202020204" pitchFamily="34" charset="0"/>
              </a:rPr>
              <a:t>for </a:t>
            </a:r>
            <a:r>
              <a:rPr lang="en-US" sz="2100" b="1" dirty="0" smtClean="0">
                <a:latin typeface="Arial" panose="020B0604020202020204" pitchFamily="34" charset="0"/>
                <a:cs typeface="Arial" panose="020B0604020202020204" pitchFamily="34" charset="0"/>
              </a:rPr>
              <a:t>prevention, treatment and recovery could be meager</a:t>
            </a:r>
            <a:endParaRPr lang="en-US" sz="2100" b="1" dirty="0">
              <a:latin typeface="Arial" panose="020B0604020202020204" pitchFamily="34" charset="0"/>
              <a:cs typeface="Arial" panose="020B0604020202020204" pitchFamily="34" charset="0"/>
            </a:endParaRP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Minimal funds for enforcement and </a:t>
            </a:r>
            <a:r>
              <a:rPr lang="en-US" sz="2100" b="1" dirty="0" smtClean="0">
                <a:latin typeface="Arial" panose="020B0604020202020204" pitchFamily="34" charset="0"/>
                <a:cs typeface="Arial" panose="020B0604020202020204" pitchFamily="34" charset="0"/>
              </a:rPr>
              <a:t>monitoring of the upcoming retail business</a:t>
            </a:r>
            <a:endParaRPr lang="en-US" sz="2100" b="1" dirty="0">
              <a:latin typeface="Arial" panose="020B0604020202020204" pitchFamily="34" charset="0"/>
              <a:cs typeface="Arial" panose="020B0604020202020204" pitchFamily="34" charset="0"/>
            </a:endParaRP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Weak attention to the highway safety issue </a:t>
            </a: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No requirement for a yearly health and safety report</a:t>
            </a:r>
          </a:p>
          <a:p>
            <a:pPr marL="514350" indent="-514350">
              <a:buClr>
                <a:srgbClr val="FFC000"/>
              </a:buClr>
              <a:buFont typeface="+mj-lt"/>
              <a:buAutoNum type="arabicPeriod"/>
            </a:pPr>
            <a:r>
              <a:rPr lang="en-US" sz="2100" b="1" dirty="0">
                <a:latin typeface="Arial" panose="020B0604020202020204" pitchFamily="34" charset="0"/>
                <a:cs typeface="Arial" panose="020B0604020202020204" pitchFamily="34" charset="0"/>
              </a:rPr>
              <a:t>Advisory Council to the Office of Cannabis Management not well represented by health and medical experts </a:t>
            </a:r>
          </a:p>
          <a:p>
            <a:pPr marL="514350" indent="-514350">
              <a:buClr>
                <a:srgbClr val="FFC000"/>
              </a:buClr>
              <a:buFont typeface="+mj-lt"/>
              <a:buAutoNum type="arabicPeriod"/>
            </a:pPr>
            <a:endParaRPr lang="en-US" sz="21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794775" y="261969"/>
            <a:ext cx="8743950" cy="1143000"/>
          </a:xfrm>
        </p:spPr>
        <p:txBody>
          <a:bodyPr/>
          <a:lstStyle/>
          <a:p>
            <a:r>
              <a:rPr lang="en-US" sz="2400" dirty="0">
                <a:solidFill>
                  <a:schemeClr val="tx1"/>
                </a:solidFill>
              </a:rPr>
              <a:t>Main Health and Safety Features in the Bill (thumbs down)</a:t>
            </a:r>
          </a:p>
        </p:txBody>
      </p:sp>
      <p:pic>
        <p:nvPicPr>
          <p:cNvPr id="5" name="Picture 3" descr="C:\Users\winte001\Desktop\thumbs 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8077903" y="606013"/>
            <a:ext cx="1676400" cy="1414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68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71500" y="381000"/>
            <a:ext cx="8763000" cy="6440225"/>
          </a:xfrm>
          <a:prstGeom prst="rect">
            <a:avLst/>
          </a:prstGeom>
        </p:spPr>
        <p:txBody>
          <a:bodyPr wrap="square">
            <a:spAutoFit/>
          </a:bodyPr>
          <a:lstStyle/>
          <a:p>
            <a:pPr marL="285750" marR="0" lvl="0" indent="-285750" algn="l" defTabSz="914400" rtl="0" eaLnBrk="0" fontAlgn="base" latinLnBrk="0" hangingPunct="0">
              <a:lnSpc>
                <a:spcPct val="110000"/>
              </a:lnSpc>
              <a:spcBef>
                <a:spcPts val="0"/>
              </a:spcBef>
              <a:spcAft>
                <a:spcPts val="0"/>
              </a:spcAft>
              <a:buClrTx/>
              <a:buSzTx/>
              <a:buFont typeface="Arial" panose="020B0604020202020204" pitchFamily="34" charset="0"/>
              <a:buChar char="•"/>
              <a:tabLst/>
              <a:defRPr/>
            </a:pPr>
            <a:r>
              <a:rPr lang="en-US" sz="2200" b="1" noProof="0" dirty="0">
                <a:solidFill>
                  <a:srgbClr val="000000"/>
                </a:solidFill>
                <a:latin typeface="Arial" panose="020B0604020202020204" pitchFamily="34" charset="0"/>
                <a:ea typeface="Calibri" panose="020F0502020204030204" pitchFamily="34" charset="0"/>
                <a:cs typeface="Arial" panose="020B0604020202020204" pitchFamily="34" charset="0"/>
              </a:rPr>
              <a:t>Among 51 </a:t>
            </a:r>
            <a:r>
              <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Advisory Board members,</a:t>
            </a:r>
            <a:r>
              <a:rPr kumimoji="0" lang="en-US" sz="2200" b="1" i="0" u="none" strike="noStrike" kern="120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only 9 (</a:t>
            </a:r>
            <a:r>
              <a:rPr kumimoji="0" lang="en-US" sz="2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18%) have some health</a:t>
            </a:r>
            <a:r>
              <a:rPr kumimoji="0" lang="en-US" sz="2200" b="1" i="0" u="none" strike="noStrike" kern="120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expertise</a:t>
            </a:r>
          </a:p>
          <a:p>
            <a:pPr marL="573088" lvl="1" indent="-133350">
              <a:lnSpc>
                <a:spcPct val="110000"/>
              </a:lnSpc>
              <a:spcBef>
                <a:spcPts val="0"/>
              </a:spcBef>
              <a:spcAft>
                <a:spcPts val="0"/>
              </a:spcAft>
              <a:buFont typeface="Arial" panose="020B0604020202020204" pitchFamily="34" charset="0"/>
              <a:buChar char="•"/>
              <a:defRPr/>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nearly all either an existing commissioner or to be appointed by the governor</a:t>
            </a:r>
          </a:p>
          <a:p>
            <a:pPr marL="573088" lvl="1" indent="-133350">
              <a:lnSpc>
                <a:spcPct val="110000"/>
              </a:lnSpc>
              <a:spcBef>
                <a:spcPts val="0"/>
              </a:spcBef>
              <a:spcAft>
                <a:spcPts val="0"/>
              </a:spcAft>
              <a:buFont typeface="Arial" panose="020B0604020202020204" pitchFamily="34" charset="0"/>
              <a:buChar char="•"/>
              <a:defRPr/>
            </a:pP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n</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 requirement for a physician</a:t>
            </a:r>
          </a:p>
          <a:p>
            <a:pPr marL="573088" lvl="1" indent="-133350">
              <a:lnSpc>
                <a:spcPct val="110000"/>
              </a:lnSpc>
              <a:spcBef>
                <a:spcPts val="0"/>
              </a:spcBef>
              <a:spcAft>
                <a:spcPts val="0"/>
              </a:spcAft>
              <a:buFont typeface="Arial" panose="020B0604020202020204" pitchFamily="34" charset="0"/>
              <a:buChar char="•"/>
              <a:defRPr/>
            </a:pP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341313" marR="0" lvl="0"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 the commissioner of health or a designee</a:t>
            </a:r>
          </a:p>
          <a:p>
            <a:pPr marL="341313" marR="0" lvl="0"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a:t>
            </a:r>
            <a:r>
              <a:rPr kumimoji="0" lang="en-US" sz="2000" b="1" i="0" u="none" strike="noStrike" kern="1200" cap="none" spc="0" normalizeH="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commissioner of human services or a designee</a:t>
            </a:r>
          </a:p>
          <a:p>
            <a:pPr marL="341313" marR="0" lvl="0"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 an expert in pediatric medicine appointed by the governor</a:t>
            </a:r>
          </a:p>
          <a:p>
            <a:pPr marL="341313" marR="0" lvl="0"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4. an expert in adult medicine appointed by the governor</a:t>
            </a:r>
          </a:p>
          <a:p>
            <a:pPr marL="630238" marR="0" lvl="0" indent="-288925"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5. an expert in prevention, treatment, and recovery related to substance use disorders appointed by the governor </a:t>
            </a:r>
          </a:p>
          <a:p>
            <a:pPr marL="630238" marR="0" lvl="0" indent="-288925"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6. one patient with experience in the mental health system or substance use disorder treatment system appointed by the governor </a:t>
            </a:r>
          </a:p>
          <a:p>
            <a:pPr marL="688975" marR="0" lvl="0" indent="-347663"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23232"/>
                </a:solidFill>
                <a:effectLst/>
                <a:uLnTx/>
                <a:uFillTx/>
                <a:latin typeface="Arial" panose="020B0604020202020204" pitchFamily="34" charset="0"/>
                <a:ea typeface="Calibri" panose="020F0502020204030204" pitchFamily="34" charset="0"/>
                <a:cs typeface="Arial" panose="020B0604020202020204" pitchFamily="34" charset="0"/>
              </a:rPr>
              <a:t>7. &amp; 8. t</a:t>
            </a: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wo licensed mental health professionals appointed by the governor</a:t>
            </a:r>
          </a:p>
          <a:p>
            <a:pPr marL="573088" marR="0" lvl="0" indent="-231775" algn="l" defTabSz="914400" rtl="0" eaLnBrk="0" fontAlgn="base" latinLnBrk="0" hangingPunct="0">
              <a:lnSpc>
                <a:spcPct val="11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9. representative from the Local Public Health Association of Minnesota appointed by the association</a:t>
            </a:r>
          </a:p>
        </p:txBody>
      </p:sp>
      <p:pic>
        <p:nvPicPr>
          <p:cNvPr id="3" name="Picture 3" descr="C:\Users\winte001\Desktop\thumbs u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446066" y="0"/>
            <a:ext cx="863601"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87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94" y="1447800"/>
            <a:ext cx="9201150" cy="5486400"/>
          </a:xfrm>
        </p:spPr>
        <p:txBody>
          <a:bodyPr/>
          <a:lstStyle/>
          <a:p>
            <a:pPr marL="457200" indent="-457200">
              <a:buClr>
                <a:srgbClr val="FFC000"/>
              </a:buClr>
              <a:buFont typeface="+mj-lt"/>
              <a:buAutoNum type="arabicPeriod"/>
            </a:pPr>
            <a:r>
              <a:rPr lang="en-US" sz="2000" b="1" dirty="0">
                <a:latin typeface="Arial" panose="020B0604020202020204" pitchFamily="34" charset="0"/>
                <a:cs typeface="Arial" panose="020B0604020202020204" pitchFamily="34" charset="0"/>
              </a:rPr>
              <a:t>Apply for a position on the Advisory Board</a:t>
            </a:r>
          </a:p>
          <a:p>
            <a:pPr marL="0" indent="0">
              <a:buClr>
                <a:srgbClr val="FFC000"/>
              </a:buClr>
              <a:buNone/>
            </a:pPr>
            <a:r>
              <a:rPr lang="en-US" sz="2000" b="1" dirty="0">
                <a:latin typeface="Arial" panose="020B0604020202020204" pitchFamily="34" charset="0"/>
                <a:cs typeface="Arial" panose="020B0604020202020204" pitchFamily="34" charset="0"/>
              </a:rPr>
              <a:t>Advocate for….</a:t>
            </a:r>
          </a:p>
          <a:p>
            <a:pPr marL="457200" indent="-457200">
              <a:buClr>
                <a:srgbClr val="FFC000"/>
              </a:buClr>
              <a:buFont typeface="+mj-lt"/>
              <a:buAutoNum type="arabicPeriod" startAt="2"/>
            </a:pPr>
            <a:r>
              <a:rPr lang="en-US" sz="2000" b="1" dirty="0">
                <a:latin typeface="Arial" panose="020B0604020202020204" pitchFamily="34" charset="0"/>
                <a:cs typeface="Arial" panose="020B0604020202020204" pitchFamily="34" charset="0"/>
              </a:rPr>
              <a:t>b</a:t>
            </a:r>
            <a:r>
              <a:rPr lang="en-US" sz="2000" b="1" smtClean="0">
                <a:latin typeface="Arial" panose="020B0604020202020204" pitchFamily="34" charset="0"/>
                <a:cs typeface="Arial" panose="020B0604020202020204" pitchFamily="34" charset="0"/>
              </a:rPr>
              <a:t>etter </a:t>
            </a:r>
            <a:r>
              <a:rPr lang="en-US" sz="2000" b="1" dirty="0" smtClean="0">
                <a:latin typeface="Arial" panose="020B0604020202020204" pitchFamily="34" charset="0"/>
                <a:cs typeface="Arial" panose="020B0604020202020204" pitchFamily="34" charset="0"/>
              </a:rPr>
              <a:t>health representation on the Advisory Board</a:t>
            </a:r>
          </a:p>
          <a:p>
            <a:pPr marL="457200" indent="-457200">
              <a:buClr>
                <a:srgbClr val="FFC000"/>
              </a:buClr>
              <a:buFont typeface="+mj-lt"/>
              <a:buAutoNum type="arabicPeriod" startAt="2"/>
            </a:pPr>
            <a:r>
              <a:rPr lang="en-US" sz="2000" b="1" dirty="0" smtClean="0">
                <a:latin typeface="Arial" panose="020B0604020202020204" pitchFamily="34" charset="0"/>
                <a:cs typeface="Arial" panose="020B0604020202020204" pitchFamily="34" charset="0"/>
              </a:rPr>
              <a:t>more </a:t>
            </a:r>
            <a:r>
              <a:rPr lang="en-US" sz="2000" b="1" dirty="0">
                <a:latin typeface="Arial" panose="020B0604020202020204" pitchFamily="34" charset="0"/>
                <a:cs typeface="Arial" panose="020B0604020202020204" pitchFamily="34" charset="0"/>
              </a:rPr>
              <a:t>regular monitoring and trend reports of cannabis-related health and safety impacts; examples:</a:t>
            </a:r>
          </a:p>
          <a:p>
            <a:pPr lvl="1">
              <a:buClr>
                <a:srgbClr val="FFC00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 CUD in drug treatment programs</a:t>
            </a:r>
          </a:p>
          <a:p>
            <a:pPr lvl="1">
              <a:buClr>
                <a:srgbClr val="FFC00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 CUD among those receiving treatment for mental disorders</a:t>
            </a:r>
          </a:p>
          <a:p>
            <a:pPr lvl="1">
              <a:buClr>
                <a:srgbClr val="FFC00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 detected THC in suicide cases</a:t>
            </a:r>
          </a:p>
          <a:p>
            <a:pPr lvl="1">
              <a:buClr>
                <a:srgbClr val="FFC00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 detected THC in fatal motor vehicle accidents</a:t>
            </a:r>
          </a:p>
          <a:p>
            <a:pPr lvl="1">
              <a:buClr>
                <a:srgbClr val="FFC000"/>
              </a:buClr>
              <a:buFont typeface="Wingdings" panose="05000000000000000000" pitchFamily="2" charset="2"/>
              <a:buChar char="§"/>
            </a:pPr>
            <a:r>
              <a:rPr lang="en-US" sz="1800" b="1" dirty="0">
                <a:latin typeface="Arial" panose="020B0604020202020204" pitchFamily="34" charset="0"/>
                <a:cs typeface="Arial" panose="020B0604020202020204" pitchFamily="34" charset="0"/>
              </a:rPr>
              <a:t>% detected THC in workplace accidents</a:t>
            </a:r>
          </a:p>
          <a:p>
            <a:pPr marL="457200" indent="-457200">
              <a:buClr>
                <a:srgbClr val="FFC000"/>
              </a:buClr>
              <a:buFont typeface="+mj-lt"/>
              <a:buAutoNum type="arabicPeriod" startAt="2"/>
            </a:pPr>
            <a:r>
              <a:rPr lang="en-US" sz="2000" b="1" dirty="0">
                <a:latin typeface="Arial" panose="020B0604020202020204" pitchFamily="34" charset="0"/>
                <a:cs typeface="Arial" panose="020B0604020202020204" pitchFamily="34" charset="0"/>
              </a:rPr>
              <a:t>more $$ to address the upcoming strain on drug treatment and MH services</a:t>
            </a:r>
          </a:p>
          <a:p>
            <a:pPr marL="457200" indent="-457200">
              <a:buClr>
                <a:srgbClr val="FFC000"/>
              </a:buClr>
              <a:buFont typeface="+mj-lt"/>
              <a:buAutoNum type="arabicPeriod" startAt="2"/>
            </a:pPr>
            <a:r>
              <a:rPr lang="en-US" sz="2000" b="1" dirty="0">
                <a:latin typeface="Arial" panose="020B0604020202020204" pitchFamily="34" charset="0"/>
                <a:cs typeface="Arial" panose="020B0604020202020204" pitchFamily="34" charset="0"/>
              </a:rPr>
              <a:t>required training </a:t>
            </a:r>
            <a:r>
              <a:rPr lang="en-US" sz="2000" b="1" dirty="0" smtClean="0">
                <a:latin typeface="Arial" panose="020B0604020202020204" pitchFamily="34" charset="0"/>
                <a:cs typeface="Arial" panose="020B0604020202020204" pitchFamily="34" charset="0"/>
              </a:rPr>
              <a:t>of retail staff, supervisors and owners </a:t>
            </a:r>
            <a:r>
              <a:rPr lang="en-US" sz="2000" b="1" dirty="0">
                <a:latin typeface="Arial" panose="020B0604020202020204" pitchFamily="34" charset="0"/>
                <a:cs typeface="Arial" panose="020B0604020202020204" pitchFamily="34" charset="0"/>
              </a:rPr>
              <a:t>regarding the health </a:t>
            </a:r>
            <a:r>
              <a:rPr lang="en-US" sz="2000" b="1" dirty="0" smtClean="0">
                <a:latin typeface="Arial" panose="020B0604020202020204" pitchFamily="34" charset="0"/>
                <a:cs typeface="Arial" panose="020B0604020202020204" pitchFamily="34" charset="0"/>
              </a:rPr>
              <a:t>and safety effects </a:t>
            </a:r>
            <a:r>
              <a:rPr lang="en-US" sz="2000" b="1" dirty="0">
                <a:latin typeface="Arial" panose="020B0604020202020204" pitchFamily="34" charset="0"/>
                <a:cs typeface="Arial" panose="020B0604020202020204" pitchFamily="34" charset="0"/>
              </a:rPr>
              <a:t>of cannabis</a:t>
            </a:r>
          </a:p>
          <a:p>
            <a:pPr marL="457200" indent="-457200">
              <a:buClr>
                <a:srgbClr val="FFC000"/>
              </a:buClr>
              <a:buFont typeface="+mj-lt"/>
              <a:buAutoNum type="arabicPeriod" startAt="2"/>
            </a:pPr>
            <a:r>
              <a:rPr lang="en-US" sz="2000" b="1" dirty="0">
                <a:latin typeface="Arial" panose="020B0604020202020204" pitchFamily="34" charset="0"/>
                <a:cs typeface="Arial" panose="020B0604020202020204" pitchFamily="34" charset="0"/>
              </a:rPr>
              <a:t>stronger health warnings </a:t>
            </a:r>
            <a:r>
              <a:rPr lang="en-US" sz="2000" b="1" dirty="0" smtClean="0">
                <a:latin typeface="Arial" panose="020B0604020202020204" pitchFamily="34" charset="0"/>
                <a:cs typeface="Arial" panose="020B0604020202020204" pitchFamily="34" charset="0"/>
              </a:rPr>
              <a:t>on </a:t>
            </a:r>
            <a:r>
              <a:rPr lang="en-US" sz="2000" b="1" dirty="0">
                <a:latin typeface="Arial" panose="020B0604020202020204" pitchFamily="34" charset="0"/>
                <a:cs typeface="Arial" panose="020B0604020202020204" pitchFamily="34" charset="0"/>
              </a:rPr>
              <a:t>cannabis products</a:t>
            </a:r>
          </a:p>
          <a:p>
            <a:pPr marL="457200" indent="-457200">
              <a:buClr>
                <a:srgbClr val="FFC000"/>
              </a:buClr>
              <a:buFont typeface="+mj-lt"/>
              <a:buAutoNum type="arabicPeriod" startAt="2"/>
            </a:pPr>
            <a:endParaRPr lang="en-US" sz="2000"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876300" y="66737"/>
            <a:ext cx="8743950" cy="1143000"/>
          </a:xfrm>
        </p:spPr>
        <p:txBody>
          <a:bodyPr/>
          <a:lstStyle/>
          <a:p>
            <a:r>
              <a:rPr lang="en-US" sz="3600" dirty="0" smtClean="0">
                <a:solidFill>
                  <a:schemeClr val="tx1"/>
                </a:solidFill>
              </a:rPr>
              <a:t>Possible Action </a:t>
            </a:r>
            <a:r>
              <a:rPr lang="en-US" sz="3600" dirty="0">
                <a:solidFill>
                  <a:schemeClr val="tx1"/>
                </a:solidFill>
              </a:rPr>
              <a:t>Steps</a:t>
            </a:r>
          </a:p>
        </p:txBody>
      </p:sp>
    </p:spTree>
    <p:extLst>
      <p:ext uri="{BB962C8B-B14F-4D97-AF65-F5344CB8AC3E}">
        <p14:creationId xmlns:p14="http://schemas.microsoft.com/office/powerpoint/2010/main" val="1463900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94" y="1447800"/>
            <a:ext cx="9201150" cy="5486400"/>
          </a:xfrm>
        </p:spPr>
        <p:txBody>
          <a:bodyPr/>
          <a:lstStyle/>
          <a:p>
            <a:pPr marL="457200" indent="-457200">
              <a:buClr>
                <a:srgbClr val="FFC000"/>
              </a:buClr>
              <a:buFont typeface="+mj-lt"/>
              <a:buAutoNum type="arabicPeriod"/>
            </a:pPr>
            <a:r>
              <a:rPr lang="en-US" sz="4000" b="1" dirty="0" smtClean="0">
                <a:latin typeface="Arial" panose="020B0604020202020204" pitchFamily="34" charset="0"/>
                <a:cs typeface="Arial" panose="020B0604020202020204" pitchFamily="34" charset="0"/>
              </a:rPr>
              <a:t> Public Health Law Center’s </a:t>
            </a:r>
            <a:r>
              <a:rPr lang="en-US" sz="4000" b="1" i="1" dirty="0" smtClean="0">
                <a:latin typeface="Arial" panose="020B0604020202020204" pitchFamily="34" charset="0"/>
                <a:cs typeface="Arial" panose="020B0604020202020204" pitchFamily="34" charset="0"/>
              </a:rPr>
              <a:t>Marijuana Landscape in Minnesota</a:t>
            </a:r>
          </a:p>
          <a:p>
            <a:pPr marL="688975" lvl="1" indent="-306388">
              <a:buClr>
                <a:srgbClr val="FFC000"/>
              </a:buClr>
              <a:buFont typeface="Wingdings" panose="05000000000000000000" pitchFamily="2" charset="2"/>
              <a:buChar char="§"/>
            </a:pPr>
            <a:r>
              <a:rPr lang="en-US" b="1" dirty="0" smtClean="0">
                <a:latin typeface="Arial" panose="020B0604020202020204" pitchFamily="34" charset="0"/>
                <a:cs typeface="Arial" panose="020B0604020202020204" pitchFamily="34" charset="0"/>
              </a:rPr>
              <a:t>publichealthlawcenter@mitchellhamline.edu</a:t>
            </a:r>
          </a:p>
          <a:p>
            <a:pPr marL="955592" lvl="1" indent="-571500">
              <a:buClr>
                <a:srgbClr val="FFC000"/>
              </a:buClr>
              <a:buFont typeface="Wingdings" panose="05000000000000000000" pitchFamily="2" charset="2"/>
              <a:buChar char="§"/>
            </a:pPr>
            <a:endParaRPr lang="en-US" b="1" dirty="0" smtClean="0">
              <a:latin typeface="Arial" panose="020B0604020202020204" pitchFamily="34" charset="0"/>
              <a:cs typeface="Arial" panose="020B0604020202020204" pitchFamily="34" charset="0"/>
            </a:endParaRPr>
          </a:p>
          <a:p>
            <a:pPr marL="457200" indent="-457200">
              <a:buClr>
                <a:srgbClr val="FFC000"/>
              </a:buClr>
              <a:buFont typeface="+mj-lt"/>
              <a:buAutoNum type="arabicPeriod"/>
            </a:pPr>
            <a:r>
              <a:rPr lang="en-US" sz="4400" b="1" dirty="0" smtClean="0">
                <a:latin typeface="Arial" panose="020B0604020202020204" pitchFamily="34" charset="0"/>
                <a:cs typeface="Arial" panose="020B0604020202020204" pitchFamily="34" charset="0"/>
              </a:rPr>
              <a:t> MN Dept. of Health’s </a:t>
            </a:r>
            <a:r>
              <a:rPr lang="en-US" sz="4400" b="1" i="1" dirty="0" smtClean="0">
                <a:latin typeface="Arial" panose="020B0604020202020204" pitchFamily="34" charset="0"/>
                <a:cs typeface="Arial" panose="020B0604020202020204" pitchFamily="34" charset="0"/>
              </a:rPr>
              <a:t>Cannabis Policy Overview</a:t>
            </a:r>
          </a:p>
          <a:p>
            <a:pPr marL="712788" lvl="1" indent="-273050">
              <a:buFont typeface="Wingdings" panose="05000000000000000000" pitchFamily="2" charset="2"/>
              <a:buChar char="§"/>
            </a:pPr>
            <a:r>
              <a:rPr lang="en-US" b="1" dirty="0" smtClean="0">
                <a:latin typeface="Arial" panose="020B0604020202020204" pitchFamily="34" charset="0"/>
                <a:cs typeface="Arial" panose="020B0604020202020204" pitchFamily="34" charset="0"/>
              </a:rPr>
              <a:t>Chris.Tholkes@state.mn.us</a:t>
            </a:r>
            <a:endParaRPr lang="en-US" b="1" dirty="0">
              <a:latin typeface="Arial" panose="020B0604020202020204" pitchFamily="34" charset="0"/>
              <a:cs typeface="Arial" panose="020B0604020202020204" pitchFamily="34" charset="0"/>
            </a:endParaRPr>
          </a:p>
          <a:p>
            <a:pPr marL="384092" lvl="1" indent="0">
              <a:buClr>
                <a:srgbClr val="FFC000"/>
              </a:buClr>
              <a:buNone/>
            </a:pPr>
            <a:endParaRPr lang="en-US" sz="4000" b="1" dirty="0" smtClean="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876300" y="66737"/>
            <a:ext cx="8743950" cy="1143000"/>
          </a:xfrm>
        </p:spPr>
        <p:txBody>
          <a:bodyPr/>
          <a:lstStyle/>
          <a:p>
            <a:r>
              <a:rPr lang="en-US" sz="3200" dirty="0" smtClean="0">
                <a:solidFill>
                  <a:schemeClr val="tx1"/>
                </a:solidFill>
              </a:rPr>
              <a:t>More </a:t>
            </a:r>
            <a:r>
              <a:rPr lang="en-US" sz="3200" smtClean="0">
                <a:solidFill>
                  <a:schemeClr val="tx1"/>
                </a:solidFill>
              </a:rPr>
              <a:t>Details on </a:t>
            </a:r>
            <a:r>
              <a:rPr lang="en-US" sz="3200" dirty="0" smtClean="0">
                <a:solidFill>
                  <a:schemeClr val="tx1"/>
                </a:solidFill>
              </a:rPr>
              <a:t>the Recent Law</a:t>
            </a:r>
            <a:endParaRPr lang="en-US" sz="3200" dirty="0">
              <a:solidFill>
                <a:schemeClr val="tx1"/>
              </a:solidFill>
            </a:endParaRPr>
          </a:p>
        </p:txBody>
      </p:sp>
    </p:spTree>
    <p:extLst>
      <p:ext uri="{BB962C8B-B14F-4D97-AF65-F5344CB8AC3E}">
        <p14:creationId xmlns:p14="http://schemas.microsoft.com/office/powerpoint/2010/main" val="2139147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5" y="1600200"/>
            <a:ext cx="9201150" cy="2514600"/>
          </a:xfrm>
        </p:spPr>
        <p:txBody>
          <a:bodyPr/>
          <a:lstStyle/>
          <a:p>
            <a:pPr>
              <a:buClr>
                <a:srgbClr val="FFC000"/>
              </a:buClr>
              <a:buFont typeface="Wingdings" panose="05000000000000000000" pitchFamily="2" charset="2"/>
              <a:buChar char="§"/>
            </a:pPr>
            <a:r>
              <a:rPr lang="en-US" b="1" dirty="0">
                <a:latin typeface="Arial" panose="020B0604020202020204" pitchFamily="34" charset="0"/>
                <a:cs typeface="Arial" panose="020B0604020202020204" pitchFamily="34" charset="0"/>
              </a:rPr>
              <a:t>Several major scientific reviews from experts that are based on hundreds of research studies conclude that THC is not a harmless drug, and is more harmful in </a:t>
            </a:r>
            <a:r>
              <a:rPr lang="en-US" b="1" u="sng" dirty="0">
                <a:latin typeface="Arial" panose="020B0604020202020204" pitchFamily="34" charset="0"/>
                <a:cs typeface="Arial" panose="020B0604020202020204" pitchFamily="34" charset="0"/>
              </a:rPr>
              <a:t>some respects</a:t>
            </a:r>
            <a:r>
              <a:rPr lang="en-US" b="1" dirty="0">
                <a:latin typeface="Arial" panose="020B0604020202020204" pitchFamily="34" charset="0"/>
                <a:cs typeface="Arial" panose="020B0604020202020204" pitchFamily="34" charset="0"/>
              </a:rPr>
              <a:t> compared to legal substances (alcohol and nicotine)</a:t>
            </a:r>
          </a:p>
          <a:p>
            <a:pPr>
              <a:buClr>
                <a:srgbClr val="FFC000"/>
              </a:buClr>
              <a:buFont typeface="Wingdings" panose="05000000000000000000" pitchFamily="2" charset="2"/>
              <a:buChar char="§"/>
            </a:pPr>
            <a:endParaRPr lang="en-US"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876300" y="66737"/>
            <a:ext cx="8743950" cy="1143000"/>
          </a:xfrm>
        </p:spPr>
        <p:txBody>
          <a:bodyPr/>
          <a:lstStyle/>
          <a:p>
            <a:r>
              <a:rPr lang="en-US" sz="3600" dirty="0">
                <a:solidFill>
                  <a:schemeClr val="tx1"/>
                </a:solidFill>
              </a:rPr>
              <a:t>Focus on Research Findings</a:t>
            </a:r>
          </a:p>
        </p:txBody>
      </p:sp>
    </p:spTree>
    <p:extLst>
      <p:ext uri="{BB962C8B-B14F-4D97-AF65-F5344CB8AC3E}">
        <p14:creationId xmlns:p14="http://schemas.microsoft.com/office/powerpoint/2010/main" val="41611361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AD92-29B7-724C-166F-740FD99D3E27}"/>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Legalization Effecting Policy</a:t>
            </a:r>
            <a:br>
              <a:rPr lang="en-US" b="1" dirty="0">
                <a:latin typeface="Arial" panose="020B0604020202020204" pitchFamily="34" charset="0"/>
                <a:cs typeface="Arial" panose="020B0604020202020204" pitchFamily="34" charset="0"/>
              </a:rPr>
            </a:br>
            <a:r>
              <a:rPr lang="en-US" sz="2400" b="1" i="1" dirty="0">
                <a:latin typeface="Arial" panose="020B0604020202020204" pitchFamily="34" charset="0"/>
                <a:cs typeface="Arial" panose="020B0604020202020204" pitchFamily="34" charset="0"/>
              </a:rPr>
              <a:t>Rand report 2015</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A454BE-81BE-DA82-3AE1-16A976ADC24E}"/>
              </a:ext>
            </a:extLst>
          </p:cNvPr>
          <p:cNvSpPr>
            <a:spLocks noGrp="1"/>
          </p:cNvSpPr>
          <p:nvPr>
            <p:ph idx="1"/>
          </p:nvPr>
        </p:nvSpPr>
        <p:spPr>
          <a:xfrm>
            <a:off x="514351" y="2152649"/>
            <a:ext cx="9201150" cy="4171951"/>
          </a:xfrm>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For profit marketing influences policy</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Danger: regulations becoming more industry friendly</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Commercialization: Increased use with lower prices</a:t>
            </a:r>
          </a:p>
        </p:txBody>
      </p:sp>
    </p:spTree>
    <p:extLst>
      <p:ext uri="{BB962C8B-B14F-4D97-AF65-F5344CB8AC3E}">
        <p14:creationId xmlns:p14="http://schemas.microsoft.com/office/powerpoint/2010/main" val="3096256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5" y="1447800"/>
            <a:ext cx="9201150" cy="4648200"/>
          </a:xfrm>
        </p:spPr>
        <p:txBody>
          <a:bodyPr/>
          <a:lstStyle/>
          <a:p>
            <a:pPr>
              <a:buClr>
                <a:srgbClr val="FFC000"/>
              </a:buClr>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Trained as a Clinical Psychologist</a:t>
            </a:r>
          </a:p>
          <a:p>
            <a:pPr>
              <a:buClr>
                <a:srgbClr val="FFC000"/>
              </a:buClr>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Addiction researcher since 1987</a:t>
            </a:r>
          </a:p>
          <a:p>
            <a:pPr>
              <a:buClr>
                <a:srgbClr val="FFC000"/>
              </a:buClr>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Retired as Full Professor (Dept. of Psychiatry, University of Minnesota)</a:t>
            </a:r>
          </a:p>
          <a:p>
            <a:pPr>
              <a:buClr>
                <a:srgbClr val="FFC000"/>
              </a:buClr>
              <a:buFont typeface="Wingdings" panose="05000000000000000000" pitchFamily="2" charset="2"/>
              <a:buChar char="§"/>
            </a:pPr>
            <a:r>
              <a:rPr lang="en-US" b="1" dirty="0">
                <a:latin typeface="Tahoma" panose="020B0604030504040204" pitchFamily="34" charset="0"/>
                <a:ea typeface="Tahoma" panose="020B0604030504040204" pitchFamily="34" charset="0"/>
                <a:cs typeface="Tahoma" panose="020B0604030504040204" pitchFamily="34" charset="0"/>
              </a:rPr>
              <a:t>Now…</a:t>
            </a:r>
          </a:p>
          <a:p>
            <a:pPr lvl="1">
              <a:buClr>
                <a:srgbClr val="FFC000"/>
              </a:buClr>
              <a:buFont typeface="Wingdings" panose="05000000000000000000" pitchFamily="2" charset="2"/>
              <a:buChar char="§"/>
            </a:pPr>
            <a:r>
              <a:rPr lang="en-US" sz="2400" b="1" dirty="0">
                <a:latin typeface="Tahoma" panose="020B0604030504040204" pitchFamily="34" charset="0"/>
                <a:ea typeface="Tahoma" panose="020B0604030504040204" pitchFamily="34" charset="0"/>
                <a:cs typeface="Tahoma" panose="020B0604030504040204" pitchFamily="34" charset="0"/>
              </a:rPr>
              <a:t>Senior Scientist, Oregon Research Institute (MN location) (two ongoing, NIH-funded grants that focus on cannabis use and youth)</a:t>
            </a:r>
          </a:p>
          <a:p>
            <a:pPr lvl="1">
              <a:buClr>
                <a:srgbClr val="FFC000"/>
              </a:buClr>
              <a:buFont typeface="Wingdings" panose="05000000000000000000" pitchFamily="2" charset="2"/>
              <a:buChar char="§"/>
            </a:pPr>
            <a:r>
              <a:rPr lang="en-US" sz="2400" b="1" dirty="0">
                <a:latin typeface="Tahoma" panose="020B0604030504040204" pitchFamily="34" charset="0"/>
                <a:ea typeface="Tahoma" panose="020B0604030504040204" pitchFamily="34" charset="0"/>
                <a:cs typeface="Tahoma" panose="020B0604030504040204" pitchFamily="34" charset="0"/>
              </a:rPr>
              <a:t>Co-Founder and Research Advisor, Smart Approaches to Marijuana Minnesota (</a:t>
            </a:r>
            <a:r>
              <a:rPr lang="en-US" sz="2400" b="1" dirty="0" err="1">
                <a:latin typeface="Tahoma" panose="020B0604030504040204" pitchFamily="34" charset="0"/>
                <a:ea typeface="Tahoma" panose="020B0604030504040204" pitchFamily="34" charset="0"/>
                <a:cs typeface="Tahoma" panose="020B0604030504040204" pitchFamily="34" charset="0"/>
              </a:rPr>
              <a:t>SAMMn</a:t>
            </a:r>
            <a:r>
              <a:rPr lang="en-US" sz="24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sz="2400" b="1" dirty="0">
              <a:latin typeface="Tahoma" panose="020B0604030504040204" pitchFamily="34" charset="0"/>
              <a:ea typeface="Tahoma" panose="020B0604030504040204" pitchFamily="34" charset="0"/>
              <a:cs typeface="Tahoma" panose="020B0604030504040204" pitchFamily="34" charset="0"/>
            </a:endParaRPr>
          </a:p>
        </p:txBody>
      </p:sp>
      <p:sp>
        <p:nvSpPr>
          <p:cNvPr id="7" name="Title 1"/>
          <p:cNvSpPr>
            <a:spLocks noGrp="1"/>
          </p:cNvSpPr>
          <p:nvPr>
            <p:ph type="title"/>
          </p:nvPr>
        </p:nvSpPr>
        <p:spPr>
          <a:xfrm>
            <a:off x="794775" y="-76200"/>
            <a:ext cx="8743950" cy="1143000"/>
          </a:xfrm>
        </p:spPr>
        <p:txBody>
          <a:bodyPr/>
          <a:lstStyle/>
          <a:p>
            <a:r>
              <a:rPr lang="en-US" sz="3200" b="1" dirty="0">
                <a:cs typeface="Arial" panose="020B0604020202020204" pitchFamily="34" charset="0"/>
              </a:rPr>
              <a:t>Ken C. Winters, Ph.D. </a:t>
            </a:r>
          </a:p>
        </p:txBody>
      </p:sp>
    </p:spTree>
    <p:extLst>
      <p:ext uri="{BB962C8B-B14F-4D97-AF65-F5344CB8AC3E}">
        <p14:creationId xmlns:p14="http://schemas.microsoft.com/office/powerpoint/2010/main" val="1363678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15151-0C87-3DE1-65B3-EC1340B826AE}"/>
              </a:ext>
            </a:extLst>
          </p:cNvPr>
          <p:cNvSpPr>
            <a:spLocks noGrp="1"/>
          </p:cNvSpPr>
          <p:nvPr>
            <p:ph type="title"/>
          </p:nvPr>
        </p:nvSpPr>
        <p:spPr>
          <a:xfrm>
            <a:off x="510975" y="381000"/>
            <a:ext cx="9715500" cy="1143000"/>
          </a:xfrm>
        </p:spPr>
        <p:txBody>
          <a:bodyPr/>
          <a:lstStyle/>
          <a:p>
            <a:r>
              <a:rPr lang="en-US" b="1" dirty="0">
                <a:latin typeface="Arial" panose="020B0604020202020204" pitchFamily="34" charset="0"/>
                <a:cs typeface="Arial" panose="020B0604020202020204" pitchFamily="34" charset="0"/>
              </a:rPr>
              <a:t>Counterpoint: Children, </a:t>
            </a:r>
            <a:r>
              <a:rPr lang="en-US" b="1" dirty="0" smtClean="0">
                <a:latin typeface="Arial" panose="020B0604020202020204" pitchFamily="34" charset="0"/>
                <a:cs typeface="Arial" panose="020B0604020202020204" pitchFamily="34" charset="0"/>
              </a:rPr>
              <a:t>Post-Legalization </a:t>
            </a:r>
            <a:r>
              <a:rPr lang="en-US" sz="1800" b="1" i="1" dirty="0" smtClean="0">
                <a:latin typeface="Arial" panose="020B0604020202020204" pitchFamily="34" charset="0"/>
                <a:cs typeface="Arial" panose="020B0604020202020204" pitchFamily="34" charset="0"/>
              </a:rPr>
              <a:t>Canadian </a:t>
            </a:r>
            <a:r>
              <a:rPr lang="en-US" sz="1800" b="1" i="1" dirty="0">
                <a:latin typeface="Arial" panose="020B0604020202020204" pitchFamily="34" charset="0"/>
                <a:cs typeface="Arial" panose="020B0604020202020204" pitchFamily="34" charset="0"/>
              </a:rPr>
              <a:t>study 2021</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03B2689-7FAB-E372-0D20-021E0F9B4157}"/>
              </a:ext>
            </a:extLst>
          </p:cNvPr>
          <p:cNvSpPr>
            <a:spLocks noGrp="1"/>
          </p:cNvSpPr>
          <p:nvPr>
            <p:ph idx="1"/>
          </p:nvPr>
        </p:nvSpPr>
        <p:spPr>
          <a:xfrm>
            <a:off x="514351" y="2228849"/>
            <a:ext cx="9201150" cy="4171951"/>
          </a:xfrm>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Increased</a:t>
            </a:r>
            <a:r>
              <a:rPr lang="en-US" dirty="0"/>
              <a:t> rates severe intoxication; edibles predicted ICU</a:t>
            </a:r>
          </a:p>
          <a:p>
            <a:pPr>
              <a:buFont typeface="Wingdings" panose="05000000000000000000" pitchFamily="2" charset="2"/>
              <a:buChar char="§"/>
            </a:pPr>
            <a:r>
              <a:rPr lang="en-US" dirty="0"/>
              <a:t>AMS, respiratory</a:t>
            </a:r>
          </a:p>
        </p:txBody>
      </p:sp>
    </p:spTree>
    <p:extLst>
      <p:ext uri="{BB962C8B-B14F-4D97-AF65-F5344CB8AC3E}">
        <p14:creationId xmlns:p14="http://schemas.microsoft.com/office/powerpoint/2010/main" val="341950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808" y="1719758"/>
            <a:ext cx="9321892" cy="5148877"/>
          </a:xfrm>
        </p:spPr>
        <p:txBody>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Total of 27 observational ( 304 to 4.83 million, published between 1986 and 2022)</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Main findings (after controlling for other substance use):</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“Prenatal cannabis exposure was associated with a significant increased risk of preterm birth; 1.5 greater likelihood of a preterm birth when maternal use of cannabis occurred during pregnancy, compared when there was no maternal use during pregnancy.” </a:t>
            </a:r>
          </a:p>
          <a:p>
            <a:pPr>
              <a:buFont typeface="Wingdings" panose="05000000000000000000" pitchFamily="2" charset="2"/>
              <a:buChar char="§"/>
            </a:pPr>
            <a:r>
              <a:rPr lang="en-US" sz="2600" dirty="0">
                <a:latin typeface="Arial" panose="020B0604020202020204" pitchFamily="34" charset="0"/>
                <a:cs typeface="Arial" panose="020B0604020202020204" pitchFamily="34" charset="0"/>
              </a:rPr>
              <a:t>Canada (Luke 2022):</a:t>
            </a: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Low BW</a:t>
            </a:r>
          </a:p>
          <a:p>
            <a:pPr lvl="1">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SGA</a:t>
            </a:r>
            <a:endParaRPr lang="en-US" sz="22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200" dirty="0">
                <a:latin typeface="Arial" panose="020B0604020202020204" pitchFamily="34" charset="0"/>
                <a:cs typeface="Arial" panose="020B0604020202020204" pitchFamily="34" charset="0"/>
              </a:rPr>
              <a:t>Preterm birth </a:t>
            </a:r>
          </a:p>
          <a:p>
            <a:pPr>
              <a:buClr>
                <a:srgbClr val="FFC000"/>
              </a:buClr>
              <a:buFont typeface="Wingdings" panose="05000000000000000000" pitchFamily="2" charset="2"/>
              <a:buChar char="§"/>
            </a:pPr>
            <a:endParaRPr lang="en-US" sz="2200"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F7AD664-93B0-45B9-8B93-964230C89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0" y="152400"/>
            <a:ext cx="3367086" cy="1052512"/>
          </a:xfrm>
          <a:prstGeom prst="rect">
            <a:avLst/>
          </a:prstGeom>
        </p:spPr>
      </p:pic>
      <p:sp>
        <p:nvSpPr>
          <p:cNvPr id="6" name="object 3"/>
          <p:cNvSpPr/>
          <p:nvPr/>
        </p:nvSpPr>
        <p:spPr>
          <a:xfrm>
            <a:off x="495299" y="287867"/>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Title 1"/>
          <p:cNvSpPr txBox="1">
            <a:spLocks/>
          </p:cNvSpPr>
          <p:nvPr/>
        </p:nvSpPr>
        <p:spPr bwMode="auto">
          <a:xfrm>
            <a:off x="502533" y="133538"/>
            <a:ext cx="607155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398" algn="l" rtl="0" eaLnBrk="0" fontAlgn="base" hangingPunct="0">
              <a:spcBef>
                <a:spcPct val="0"/>
              </a:spcBef>
              <a:spcAft>
                <a:spcPct val="0"/>
              </a:spcAft>
              <a:defRPr kumimoji="1" sz="4000">
                <a:solidFill>
                  <a:schemeClr val="tx2"/>
                </a:solidFill>
                <a:latin typeface="Arial Black" pitchFamily="34" charset="0"/>
              </a:defRPr>
            </a:lvl6pPr>
            <a:lvl7pPr marL="878798" algn="l" rtl="0" eaLnBrk="0" fontAlgn="base" hangingPunct="0">
              <a:spcBef>
                <a:spcPct val="0"/>
              </a:spcBef>
              <a:spcAft>
                <a:spcPct val="0"/>
              </a:spcAft>
              <a:defRPr kumimoji="1" sz="4000">
                <a:solidFill>
                  <a:schemeClr val="tx2"/>
                </a:solidFill>
                <a:latin typeface="Arial Black" pitchFamily="34" charset="0"/>
              </a:defRPr>
            </a:lvl7pPr>
            <a:lvl8pPr marL="1318348" algn="l" rtl="0" eaLnBrk="0" fontAlgn="base" hangingPunct="0">
              <a:spcBef>
                <a:spcPct val="0"/>
              </a:spcBef>
              <a:spcAft>
                <a:spcPct val="0"/>
              </a:spcAft>
              <a:defRPr kumimoji="1" sz="4000">
                <a:solidFill>
                  <a:schemeClr val="tx2"/>
                </a:solidFill>
                <a:latin typeface="Arial Black" pitchFamily="34" charset="0"/>
              </a:defRPr>
            </a:lvl8pPr>
            <a:lvl9pPr marL="1757856" algn="l" rtl="0" eaLnBrk="0" fontAlgn="base" hangingPunct="0">
              <a:spcBef>
                <a:spcPct val="0"/>
              </a:spcBef>
              <a:spcAft>
                <a:spcPct val="0"/>
              </a:spcAft>
              <a:defRPr kumimoji="1" sz="4000">
                <a:solidFill>
                  <a:schemeClr val="tx2"/>
                </a:solidFill>
                <a:latin typeface="Arial Black"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20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The Effect of Prenatal Cannabis Exposure on Offspring Preterm Birth: A Cumulative Meta-Analysis </a:t>
            </a:r>
            <a:r>
              <a:rPr kumimoji="1" lang="en-US" sz="18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a:t>
            </a:r>
            <a:r>
              <a:rPr kumimoji="1" lang="en-US" sz="1800" b="1" i="0" u="none" strike="noStrike" kern="0" cap="none" spc="0" normalizeH="0" baseline="0" noProof="0" dirty="0" err="1">
                <a:ln>
                  <a:noFill/>
                </a:ln>
                <a:solidFill>
                  <a:schemeClr val="tx1"/>
                </a:solidFill>
                <a:effectLst/>
                <a:uLnTx/>
                <a:uFillTx/>
                <a:latin typeface="Arial" panose="020B0604020202020204" pitchFamily="34" charset="0"/>
                <a:ea typeface="+mj-ea"/>
                <a:cs typeface="Arial" panose="020B0604020202020204" pitchFamily="34" charset="0"/>
              </a:rPr>
              <a:t>Duko</a:t>
            </a:r>
            <a:r>
              <a:rPr kumimoji="1" lang="en-US" sz="1800" b="1" i="0" u="none" strike="noStrike" kern="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et al., 2022)</a:t>
            </a:r>
            <a:endParaRPr kumimoji="1" lang="en-US" sz="2400" b="1" i="0" u="none" strike="noStrike" kern="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8305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B8781-5D42-06A8-4808-4BF43732B34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Counterpoint: Post-Legalization- Adolescents</a:t>
            </a:r>
          </a:p>
        </p:txBody>
      </p:sp>
      <p:sp>
        <p:nvSpPr>
          <p:cNvPr id="3" name="Content Placeholder 2">
            <a:extLst>
              <a:ext uri="{FF2B5EF4-FFF2-40B4-BE49-F238E27FC236}">
                <a16:creationId xmlns:a16="http://schemas.microsoft.com/office/drawing/2014/main" id="{AFD3257D-A115-6F39-5364-A95135F6DF9E}"/>
              </a:ext>
            </a:extLst>
          </p:cNvPr>
          <p:cNvSpPr>
            <a:spLocks noGrp="1"/>
          </p:cNvSpPr>
          <p:nvPr>
            <p:ph idx="1"/>
          </p:nvPr>
        </p:nvSpPr>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Early initiators: increased risk CUD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Early and continuous had most severe outcomes: </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persistent executive function</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psychiatric disorder</a:t>
            </a:r>
          </a:p>
          <a:p>
            <a:pPr lvl="1">
              <a:buFont typeface="Wingdings" panose="05000000000000000000" pitchFamily="2" charset="2"/>
              <a:buChar char="§"/>
            </a:pPr>
            <a:r>
              <a:rPr lang="en-US" sz="2800" dirty="0">
                <a:latin typeface="Arial" panose="020B0604020202020204" pitchFamily="34" charset="0"/>
                <a:cs typeface="Arial" panose="020B0604020202020204" pitchFamily="34" charset="0"/>
              </a:rPr>
              <a:t>several functional domains</a:t>
            </a:r>
          </a:p>
          <a:p>
            <a:pPr lvl="1">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a:p>
            <a:pPr marL="439766" lvl="1" indent="0">
              <a:buNone/>
            </a:pPr>
            <a:r>
              <a:rPr lang="en-US" sz="1800" dirty="0">
                <a:latin typeface="Arial" panose="020B0604020202020204" pitchFamily="34" charset="0"/>
                <a:cs typeface="Arial" panose="020B0604020202020204" pitchFamily="34" charset="0"/>
              </a:rPr>
              <a:t>(25-year Great Smoky Mountains Study)</a:t>
            </a:r>
          </a:p>
          <a:p>
            <a:pPr lvl="1">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431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A853-7EB5-56F0-2989-444B9A7EF5F3}"/>
              </a:ext>
            </a:extLst>
          </p:cNvPr>
          <p:cNvSpPr>
            <a:spLocks noGrp="1"/>
          </p:cNvSpPr>
          <p:nvPr>
            <p:ph type="title"/>
          </p:nvPr>
        </p:nvSpPr>
        <p:spPr>
          <a:xfrm>
            <a:off x="495300" y="228600"/>
            <a:ext cx="8743950" cy="1143000"/>
          </a:xfrm>
        </p:spPr>
        <p:txBody>
          <a:bodyPr/>
          <a:lstStyle/>
          <a:p>
            <a:r>
              <a:rPr lang="en-US" b="1" dirty="0">
                <a:latin typeface="Arial" panose="020B0604020202020204" pitchFamily="34" charset="0"/>
                <a:cs typeface="Arial" panose="020B0604020202020204" pitchFamily="34" charset="0"/>
              </a:rPr>
              <a:t>Long Term Use and Cognitive </a:t>
            </a:r>
            <a:r>
              <a:rPr lang="en-US" b="1" dirty="0" smtClean="0">
                <a:latin typeface="Arial" panose="020B0604020202020204" pitchFamily="34" charset="0"/>
                <a:cs typeface="Arial" panose="020B0604020202020204" pitchFamily="34" charset="0"/>
              </a:rPr>
              <a:t>Reserves </a:t>
            </a:r>
            <a:r>
              <a:rPr lang="en-US" sz="2400" b="1" i="1" dirty="0" smtClean="0">
                <a:latin typeface="Arial" panose="020B0604020202020204" pitchFamily="34" charset="0"/>
                <a:cs typeface="Arial" panose="020B0604020202020204" pitchFamily="34" charset="0"/>
              </a:rPr>
              <a:t>New </a:t>
            </a:r>
            <a:r>
              <a:rPr lang="en-US" sz="2400" b="1" i="1" dirty="0">
                <a:latin typeface="Arial" panose="020B0604020202020204" pitchFamily="34" charset="0"/>
                <a:cs typeface="Arial" panose="020B0604020202020204" pitchFamily="34" charset="0"/>
              </a:rPr>
              <a:t>Zealand  longitudinal study 2022</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B1C6368-56EF-2E85-2989-7E25CB24DF7F}"/>
              </a:ext>
            </a:extLst>
          </p:cNvPr>
          <p:cNvSpPr>
            <a:spLocks noGrp="1"/>
          </p:cNvSpPr>
          <p:nvPr>
            <p:ph idx="1"/>
          </p:nvPr>
        </p:nvSpPr>
        <p:spPr>
          <a:xfrm>
            <a:off x="571500" y="2057400"/>
            <a:ext cx="9201150" cy="4171951"/>
          </a:xfrm>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1000 followed from birth – age 45</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Those who began before 18</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IQ down 5.5 pts</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Smaller hippocampus volume</a:t>
            </a:r>
          </a:p>
          <a:p>
            <a:pPr lvl="1">
              <a:buFont typeface="Wingdings" panose="05000000000000000000" pitchFamily="2" charset="2"/>
              <a:buChar char="§"/>
            </a:pPr>
            <a:r>
              <a:rPr lang="en-US" dirty="0">
                <a:latin typeface="Arial" panose="020B0604020202020204" pitchFamily="34" charset="0"/>
                <a:cs typeface="Arial" panose="020B0604020202020204" pitchFamily="34" charset="0"/>
              </a:rPr>
              <a:t>Worse performance: learning, memory, info processing</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Those who quit – did not show this</a:t>
            </a:r>
          </a:p>
        </p:txBody>
      </p:sp>
    </p:spTree>
    <p:extLst>
      <p:ext uri="{BB962C8B-B14F-4D97-AF65-F5344CB8AC3E}">
        <p14:creationId xmlns:p14="http://schemas.microsoft.com/office/powerpoint/2010/main" val="2304836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299" y="1393249"/>
            <a:ext cx="9742837" cy="5679290"/>
          </a:xfrm>
        </p:spPr>
        <p:txBody>
          <a:bodyPr/>
          <a:lstStyle/>
          <a:p>
            <a:pPr marL="0" indent="0">
              <a:buClr>
                <a:srgbClr val="FFC000"/>
              </a:buClr>
              <a:buNone/>
            </a:pPr>
            <a:r>
              <a:rPr lang="en-US" sz="2000" b="1" dirty="0">
                <a:latin typeface="Arial" panose="020B0604020202020204" pitchFamily="34" charset="0"/>
                <a:cs typeface="Arial" panose="020B0604020202020204" pitchFamily="34" charset="0"/>
              </a:rPr>
              <a:t>A Sampling of Precautions from the International Expert Panel</a:t>
            </a:r>
          </a:p>
          <a:p>
            <a:pPr>
              <a:buClr>
                <a:srgbClr val="FFC000"/>
              </a:buClr>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No universally safe level of cannabis use</a:t>
            </a:r>
          </a:p>
          <a:p>
            <a:pPr marL="0" indent="0">
              <a:buClr>
                <a:srgbClr val="FFC000"/>
              </a:buClr>
              <a:buNone/>
            </a:pPr>
            <a:r>
              <a:rPr lang="en-US" sz="2000" dirty="0">
                <a:latin typeface="Arial" panose="020B0604020202020204" pitchFamily="34" charset="0"/>
                <a:cs typeface="Arial" panose="020B0604020202020204" pitchFamily="34" charset="0"/>
              </a:rPr>
              <a:t> </a:t>
            </a:r>
          </a:p>
          <a:p>
            <a:pPr>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Frequent cannabis use, and especially intensive use over longer periods, can lead to a ‘cannabis use disorder’ (CUD)</a:t>
            </a:r>
            <a:br>
              <a:rPr lang="en-US" sz="2000"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Evidence Grade: Substantial</a:t>
            </a:r>
            <a:endParaRPr lang="en-US" sz="2000"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Refrain from frequent (e.g., daily or near-daily) or intensive (e.g., binging) cannabis use</a:t>
            </a:r>
            <a:br>
              <a:rPr lang="en-US" sz="2000"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Evidence Grade: Substantial</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Avoid driving a motor vehicle or operating machinery while under the influence of </a:t>
            </a:r>
            <a:r>
              <a:rPr lang="en-US" sz="2000" i="1" dirty="0">
                <a:latin typeface="Arial" panose="020B0604020202020204" pitchFamily="34" charset="0"/>
                <a:cs typeface="Arial" panose="020B0604020202020204" pitchFamily="34" charset="0"/>
              </a:rPr>
              <a:t>Evidence Grade: Substantial to Moderate</a:t>
            </a:r>
            <a:endParaRPr lang="en-US" sz="2000" dirty="0">
              <a:latin typeface="Arial" panose="020B0604020202020204" pitchFamily="34" charset="0"/>
              <a:cs typeface="Arial" panose="020B0604020202020204" pitchFamily="34" charset="0"/>
            </a:endParaRPr>
          </a:p>
          <a:p>
            <a:pPr marL="0" indent="0">
              <a:buClr>
                <a:srgbClr val="FFC000"/>
              </a:buClr>
              <a:buNone/>
            </a:pP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endParaRPr lang="en-US" sz="12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AAA6003-E2A4-4840-A12E-17FE58691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6653" y="27051"/>
            <a:ext cx="2741484" cy="1143001"/>
          </a:xfrm>
          <a:prstGeom prst="rect">
            <a:avLst/>
          </a:prstGeom>
        </p:spPr>
      </p:pic>
      <p:sp>
        <p:nvSpPr>
          <p:cNvPr id="5" name="object 3"/>
          <p:cNvSpPr/>
          <p:nvPr/>
        </p:nvSpPr>
        <p:spPr>
          <a:xfrm>
            <a:off x="495299" y="287867"/>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Title 1"/>
          <p:cNvSpPr txBox="1">
            <a:spLocks/>
          </p:cNvSpPr>
          <p:nvPr/>
        </p:nvSpPr>
        <p:spPr bwMode="auto">
          <a:xfrm>
            <a:off x="800100" y="-76200"/>
            <a:ext cx="67818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398" algn="l" rtl="0" eaLnBrk="0" fontAlgn="base" hangingPunct="0">
              <a:spcBef>
                <a:spcPct val="0"/>
              </a:spcBef>
              <a:spcAft>
                <a:spcPct val="0"/>
              </a:spcAft>
              <a:defRPr kumimoji="1" sz="4000">
                <a:solidFill>
                  <a:schemeClr val="tx2"/>
                </a:solidFill>
                <a:latin typeface="Arial Black" pitchFamily="34" charset="0"/>
              </a:defRPr>
            </a:lvl6pPr>
            <a:lvl7pPr marL="878798" algn="l" rtl="0" eaLnBrk="0" fontAlgn="base" hangingPunct="0">
              <a:spcBef>
                <a:spcPct val="0"/>
              </a:spcBef>
              <a:spcAft>
                <a:spcPct val="0"/>
              </a:spcAft>
              <a:defRPr kumimoji="1" sz="4000">
                <a:solidFill>
                  <a:schemeClr val="tx2"/>
                </a:solidFill>
                <a:latin typeface="Arial Black" pitchFamily="34" charset="0"/>
              </a:defRPr>
            </a:lvl7pPr>
            <a:lvl8pPr marL="1318348" algn="l" rtl="0" eaLnBrk="0" fontAlgn="base" hangingPunct="0">
              <a:spcBef>
                <a:spcPct val="0"/>
              </a:spcBef>
              <a:spcAft>
                <a:spcPct val="0"/>
              </a:spcAft>
              <a:defRPr kumimoji="1" sz="4000">
                <a:solidFill>
                  <a:schemeClr val="tx2"/>
                </a:solidFill>
                <a:latin typeface="Arial Black" pitchFamily="34" charset="0"/>
              </a:defRPr>
            </a:lvl8pPr>
            <a:lvl9pPr marL="1757856" algn="l" rtl="0" eaLnBrk="0" fontAlgn="base" hangingPunct="0">
              <a:spcBef>
                <a:spcPct val="0"/>
              </a:spcBef>
              <a:spcAft>
                <a:spcPct val="0"/>
              </a:spcAft>
              <a:defRPr kumimoji="1" sz="4000">
                <a:solidFill>
                  <a:schemeClr val="tx2"/>
                </a:solidFill>
                <a:latin typeface="Arial Black"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sz="26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Lower-Risk Cannabis Use Guidelines </a:t>
            </a:r>
            <a:r>
              <a:rPr kumimoji="1" lang="en-US" sz="2200" b="1" i="0" u="none" strike="noStrike" kern="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(Fischer et al., </a:t>
            </a:r>
            <a:r>
              <a:rPr kumimoji="1" lang="en-US" sz="2200" b="1" i="0" u="none" strike="noStrike" kern="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2021) </a:t>
            </a:r>
          </a:p>
        </p:txBody>
      </p:sp>
    </p:spTree>
    <p:extLst>
      <p:ext uri="{BB962C8B-B14F-4D97-AF65-F5344CB8AC3E}">
        <p14:creationId xmlns:p14="http://schemas.microsoft.com/office/powerpoint/2010/main" val="23253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0AAE7-ADBA-4741-99A2-5059FBA90D30}"/>
              </a:ext>
            </a:extLst>
          </p:cNvPr>
          <p:cNvSpPr>
            <a:spLocks noGrp="1"/>
          </p:cNvSpPr>
          <p:nvPr>
            <p:ph idx="1"/>
          </p:nvPr>
        </p:nvSpPr>
        <p:spPr>
          <a:xfrm>
            <a:off x="542925" y="2220741"/>
            <a:ext cx="9201150" cy="5094459"/>
          </a:xfrm>
        </p:spPr>
        <p:txBody>
          <a:bodyPr/>
          <a:lstStyle/>
          <a:p>
            <a:pPr>
              <a:buClr>
                <a:srgbClr val="FFC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20 studies, 1,459 individuals</a:t>
            </a:r>
          </a:p>
          <a:p>
            <a:pPr>
              <a:buClr>
                <a:srgbClr val="FFC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main result: pain intensity was associated with a significant reduction in response to placebo, in the range of a moderate to large effect size.</a:t>
            </a:r>
          </a:p>
          <a:p>
            <a:pPr>
              <a:buClr>
                <a:srgbClr val="FFC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Conclusion: “Placebo contributes significantly to pain reduction seen in cannabinoid clinical trials.”</a:t>
            </a:r>
          </a:p>
          <a:p>
            <a:pPr>
              <a:buClr>
                <a:srgbClr val="FFC000"/>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EEA5DF0-DFCA-444C-84CF-E9D04B1B3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152400"/>
            <a:ext cx="3543300" cy="1003455"/>
          </a:xfrm>
          <a:prstGeom prst="rect">
            <a:avLst/>
          </a:prstGeom>
        </p:spPr>
      </p:pic>
      <p:sp>
        <p:nvSpPr>
          <p:cNvPr id="7" name="object 3"/>
          <p:cNvSpPr/>
          <p:nvPr/>
        </p:nvSpPr>
        <p:spPr>
          <a:xfrm>
            <a:off x="495299" y="287867"/>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Title 1">
            <a:extLst>
              <a:ext uri="{FF2B5EF4-FFF2-40B4-BE49-F238E27FC236}">
                <a16:creationId xmlns:a16="http://schemas.microsoft.com/office/drawing/2014/main" id="{25DE4BCA-5C95-4175-97A0-873919EB505E}"/>
              </a:ext>
            </a:extLst>
          </p:cNvPr>
          <p:cNvSpPr txBox="1">
            <a:spLocks/>
          </p:cNvSpPr>
          <p:nvPr/>
        </p:nvSpPr>
        <p:spPr bwMode="auto">
          <a:xfrm>
            <a:off x="542925" y="389054"/>
            <a:ext cx="607155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977" tIns="44098" rIns="87977" bIns="44098"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884" algn="l" rtl="0" eaLnBrk="0" fontAlgn="base" hangingPunct="0">
              <a:spcBef>
                <a:spcPct val="0"/>
              </a:spcBef>
              <a:spcAft>
                <a:spcPct val="0"/>
              </a:spcAft>
              <a:defRPr kumimoji="1" sz="4000">
                <a:solidFill>
                  <a:schemeClr val="tx2"/>
                </a:solidFill>
                <a:latin typeface="Arial Black" pitchFamily="34" charset="0"/>
              </a:defRPr>
            </a:lvl6pPr>
            <a:lvl7pPr marL="879770" algn="l" rtl="0" eaLnBrk="0" fontAlgn="base" hangingPunct="0">
              <a:spcBef>
                <a:spcPct val="0"/>
              </a:spcBef>
              <a:spcAft>
                <a:spcPct val="0"/>
              </a:spcAft>
              <a:defRPr kumimoji="1" sz="4000">
                <a:solidFill>
                  <a:schemeClr val="tx2"/>
                </a:solidFill>
                <a:latin typeface="Arial Black" pitchFamily="34" charset="0"/>
              </a:defRPr>
            </a:lvl7pPr>
            <a:lvl8pPr marL="1319773" algn="l" rtl="0" eaLnBrk="0" fontAlgn="base" hangingPunct="0">
              <a:spcBef>
                <a:spcPct val="0"/>
              </a:spcBef>
              <a:spcAft>
                <a:spcPct val="0"/>
              </a:spcAft>
              <a:defRPr kumimoji="1" sz="4000">
                <a:solidFill>
                  <a:schemeClr val="tx2"/>
                </a:solidFill>
                <a:latin typeface="Arial Black" pitchFamily="34" charset="0"/>
              </a:defRPr>
            </a:lvl8pPr>
            <a:lvl9pPr marL="1759759" algn="l" rtl="0" eaLnBrk="0" fontAlgn="base" hangingPunct="0">
              <a:spcBef>
                <a:spcPct val="0"/>
              </a:spcBef>
              <a:spcAft>
                <a:spcPct val="0"/>
              </a:spcAft>
              <a:defRPr kumimoji="1" sz="4000">
                <a:solidFill>
                  <a:schemeClr val="tx2"/>
                </a:solidFill>
                <a:latin typeface="Arial Black" pitchFamily="34" charset="0"/>
              </a:defRPr>
            </a:lvl9pPr>
          </a:lstStyle>
          <a:p>
            <a:r>
              <a:rPr lang="en-US" sz="2000" b="1" kern="0" smtClean="0">
                <a:latin typeface="Arial" panose="020B0604020202020204" pitchFamily="34" charset="0"/>
                <a:cs typeface="Arial" panose="020B0604020202020204" pitchFamily="34" charset="0"/>
              </a:rPr>
              <a:t>Placebo Response and Media Attention in Randomized Clinical Trials Assessing Cannabis-Based Therapies for Pain: A Systematic Review and Meta-Analysis (Gedin et al</a:t>
            </a:r>
            <a:r>
              <a:rPr lang="en-US" sz="2000" b="1" kern="0" smtClean="0">
                <a:solidFill>
                  <a:schemeClr val="tx1"/>
                </a:solidFill>
                <a:latin typeface="Arial" panose="020B0604020202020204" pitchFamily="34" charset="0"/>
                <a:cs typeface="Arial" panose="020B0604020202020204" pitchFamily="34" charset="0"/>
              </a:rPr>
              <a:t>., 2022)</a:t>
            </a:r>
            <a:endParaRPr lang="en-US" sz="2000" b="1"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680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B5D0D-CBAB-496E-B4C4-B402629CF27A}"/>
              </a:ext>
            </a:extLst>
          </p:cNvPr>
          <p:cNvSpPr>
            <a:spLocks noGrp="1"/>
          </p:cNvSpPr>
          <p:nvPr>
            <p:ph idx="1"/>
          </p:nvPr>
        </p:nvSpPr>
        <p:spPr>
          <a:xfrm>
            <a:off x="409575" y="1905000"/>
            <a:ext cx="9534525" cy="5181600"/>
          </a:xfrm>
        </p:spPr>
        <p:txBody>
          <a:bodyPr>
            <a:noAutofit/>
          </a:bodyPr>
          <a:lstStyle/>
          <a:p>
            <a:pPr>
              <a:spcBef>
                <a:spcPts val="600"/>
              </a:spcBef>
              <a:buClr>
                <a:srgbClr val="FFC000"/>
              </a:buClr>
              <a:buFont typeface="Wingdings" panose="05000000000000000000" pitchFamily="2" charset="2"/>
              <a:buChar char="§"/>
            </a:pPr>
            <a:r>
              <a:rPr lang="en-US" sz="2500" dirty="0">
                <a:latin typeface="Tahoma" panose="020B0604030504040204" pitchFamily="34" charset="0"/>
                <a:ea typeface="Tahoma" panose="020B0604030504040204" pitchFamily="34" charset="0"/>
                <a:cs typeface="Tahoma" panose="020B0604030504040204" pitchFamily="34" charset="0"/>
              </a:rPr>
              <a:t>National data from the U.S. </a:t>
            </a:r>
            <a:r>
              <a:rPr lang="en-US" sz="2500" i="1" dirty="0">
                <a:latin typeface="Tahoma" panose="020B0604030504040204" pitchFamily="34" charset="0"/>
                <a:ea typeface="Tahoma" panose="020B0604030504040204" pitchFamily="34" charset="0"/>
                <a:cs typeface="Tahoma" panose="020B0604030504040204" pitchFamily="34" charset="0"/>
              </a:rPr>
              <a:t>Multiple Cause of Deaths </a:t>
            </a:r>
            <a:r>
              <a:rPr lang="en-US" sz="2500" dirty="0">
                <a:latin typeface="Tahoma" panose="020B0604030504040204" pitchFamily="34" charset="0"/>
                <a:ea typeface="Tahoma" panose="020B0604030504040204" pitchFamily="34" charset="0"/>
                <a:cs typeface="Tahoma" panose="020B0604030504040204" pitchFamily="34" charset="0"/>
              </a:rPr>
              <a:t>database, spanning 1999-2019</a:t>
            </a:r>
          </a:p>
          <a:p>
            <a:pPr>
              <a:spcBef>
                <a:spcPts val="600"/>
              </a:spcBef>
              <a:buClr>
                <a:srgbClr val="FFC000"/>
              </a:buClr>
              <a:buFont typeface="Wingdings" panose="05000000000000000000" pitchFamily="2" charset="2"/>
              <a:buChar char="§"/>
            </a:pP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600"/>
              </a:spcBef>
              <a:buClr>
                <a:srgbClr val="FFC000"/>
              </a:buClr>
              <a:buFont typeface="Wingdings" panose="05000000000000000000" pitchFamily="2" charset="2"/>
              <a:buChar char="§"/>
            </a:pPr>
            <a:r>
              <a:rPr lang="en-US" sz="2500" dirty="0">
                <a:latin typeface="Tahoma" panose="020B0604030504040204" pitchFamily="34" charset="0"/>
                <a:ea typeface="Tahoma" panose="020B0604030504040204" pitchFamily="34" charset="0"/>
                <a:cs typeface="Tahoma" panose="020B0604030504040204" pitchFamily="34" charset="0"/>
              </a:rPr>
              <a:t>Initial trend data: opioid deaths appear to reduce shortly after legalization policies are enacted by states, but the </a:t>
            </a:r>
            <a:r>
              <a:rPr lang="en-US" sz="2500" b="1" dirty="0">
                <a:latin typeface="Tahoma" panose="020B0604030504040204" pitchFamily="34" charset="0"/>
                <a:ea typeface="Tahoma" panose="020B0604030504040204" pitchFamily="34" charset="0"/>
                <a:cs typeface="Tahoma" panose="020B0604030504040204" pitchFamily="34" charset="0"/>
              </a:rPr>
              <a:t>trend soon reverses and the “cannabis protection effect” is not observed</a:t>
            </a:r>
          </a:p>
          <a:p>
            <a:pPr>
              <a:spcBef>
                <a:spcPts val="600"/>
              </a:spcBef>
              <a:buClr>
                <a:srgbClr val="FFC000"/>
              </a:buClr>
              <a:buFont typeface="Wingdings" panose="05000000000000000000" pitchFamily="2" charset="2"/>
              <a:buChar char="§"/>
            </a:pP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600"/>
              </a:spcBef>
              <a:buClr>
                <a:srgbClr val="FFC000"/>
              </a:buClr>
              <a:buFont typeface="Wingdings" panose="05000000000000000000" pitchFamily="2" charset="2"/>
              <a:buChar char="§"/>
            </a:pPr>
            <a:r>
              <a:rPr lang="en-US" sz="2500" dirty="0">
                <a:latin typeface="Tahoma" panose="020B0604030504040204" pitchFamily="34" charset="0"/>
                <a:ea typeface="Tahoma" panose="020B0604030504040204" pitchFamily="34" charset="0"/>
                <a:cs typeface="Tahoma" panose="020B0604030504040204" pitchFamily="34" charset="0"/>
              </a:rPr>
              <a:t>When the full ten year period was taken into account…</a:t>
            </a:r>
          </a:p>
          <a:p>
            <a:pPr lvl="1">
              <a:spcBef>
                <a:spcPts val="600"/>
              </a:spcBef>
              <a:buClr>
                <a:srgbClr val="FFC000"/>
              </a:buClr>
              <a:buFont typeface="Wingdings" panose="05000000000000000000" pitchFamily="2" charset="2"/>
              <a:buChar char="§"/>
            </a:pPr>
            <a:r>
              <a:rPr lang="en-US" sz="2200" u="sng" dirty="0">
                <a:latin typeface="Tahoma" panose="020B0604030504040204" pitchFamily="34" charset="0"/>
                <a:ea typeface="Tahoma" panose="020B0604030504040204" pitchFamily="34" charset="0"/>
                <a:cs typeface="Tahoma" panose="020B0604030504040204" pitchFamily="34" charset="0"/>
              </a:rPr>
              <a:t>recreational cannabis laws</a:t>
            </a:r>
            <a:r>
              <a:rPr lang="en-US" sz="2200" dirty="0">
                <a:latin typeface="Tahoma" panose="020B0604030504040204" pitchFamily="34" charset="0"/>
                <a:ea typeface="Tahoma" panose="020B0604030504040204" pitchFamily="34" charset="0"/>
                <a:cs typeface="Tahoma" panose="020B0604030504040204" pitchFamily="34" charset="0"/>
              </a:rPr>
              <a:t>: 18% rise in opioid death rates</a:t>
            </a:r>
          </a:p>
          <a:p>
            <a:pPr lvl="1">
              <a:spcBef>
                <a:spcPts val="600"/>
              </a:spcBef>
              <a:buClr>
                <a:srgbClr val="FFC000"/>
              </a:buClr>
              <a:buFont typeface="Wingdings" panose="05000000000000000000" pitchFamily="2" charset="2"/>
              <a:buChar char="§"/>
            </a:pPr>
            <a:r>
              <a:rPr lang="en-US" sz="2200" u="sng" dirty="0">
                <a:latin typeface="Tahoma" panose="020B0604030504040204" pitchFamily="34" charset="0"/>
                <a:ea typeface="Tahoma" panose="020B0604030504040204" pitchFamily="34" charset="0"/>
                <a:cs typeface="Tahoma" panose="020B0604030504040204" pitchFamily="34" charset="0"/>
              </a:rPr>
              <a:t>medical cannabis laws:</a:t>
            </a:r>
            <a:r>
              <a:rPr lang="en-US" sz="2200" dirty="0">
                <a:latin typeface="Tahoma" panose="020B0604030504040204" pitchFamily="34" charset="0"/>
                <a:ea typeface="Tahoma" panose="020B0604030504040204" pitchFamily="34" charset="0"/>
                <a:cs typeface="Tahoma" panose="020B0604030504040204" pitchFamily="34" charset="0"/>
              </a:rPr>
              <a:t> 28% rise in opioid death rates</a:t>
            </a:r>
          </a:p>
          <a:p>
            <a:pPr lvl="1">
              <a:spcBef>
                <a:spcPts val="600"/>
              </a:spcBef>
              <a:buClr>
                <a:srgbClr val="FFC000"/>
              </a:buClr>
              <a:buFont typeface="Wingdings" panose="05000000000000000000" pitchFamily="2" charset="2"/>
              <a:buChar char="§"/>
            </a:pPr>
            <a:endParaRPr lang="en-US" sz="800" dirty="0">
              <a:latin typeface="Tahoma" panose="020B0604030504040204" pitchFamily="34" charset="0"/>
              <a:ea typeface="Tahoma" panose="020B0604030504040204" pitchFamily="34" charset="0"/>
              <a:cs typeface="Tahoma" panose="020B0604030504040204" pitchFamily="34" charset="0"/>
            </a:endParaRPr>
          </a:p>
          <a:p>
            <a:pPr marL="0" indent="0">
              <a:spcBef>
                <a:spcPts val="600"/>
              </a:spcBef>
              <a:buClr>
                <a:srgbClr val="FFC000"/>
              </a:buClr>
              <a:buNone/>
            </a:pPr>
            <a:endParaRPr 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FF1EACE9-2EFE-4501-AC8E-4FB29F3D62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2300" y="76200"/>
            <a:ext cx="3163019" cy="1325049"/>
          </a:xfrm>
          <a:prstGeom prst="rect">
            <a:avLst/>
          </a:prstGeom>
        </p:spPr>
      </p:pic>
      <p:sp>
        <p:nvSpPr>
          <p:cNvPr id="6" name="object 3"/>
          <p:cNvSpPr/>
          <p:nvPr/>
        </p:nvSpPr>
        <p:spPr>
          <a:xfrm>
            <a:off x="495299" y="287867"/>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Title 1">
            <a:extLst>
              <a:ext uri="{FF2B5EF4-FFF2-40B4-BE49-F238E27FC236}">
                <a16:creationId xmlns:a16="http://schemas.microsoft.com/office/drawing/2014/main" id="{C7E4B336-21EF-4C88-9A46-D13378D877E0}"/>
              </a:ext>
            </a:extLst>
          </p:cNvPr>
          <p:cNvSpPr txBox="1">
            <a:spLocks/>
          </p:cNvSpPr>
          <p:nvPr/>
        </p:nvSpPr>
        <p:spPr>
          <a:xfrm>
            <a:off x="800100" y="436342"/>
            <a:ext cx="5191125" cy="943687"/>
          </a:xfrm>
          <a:prstGeom prst="rect">
            <a:avLst/>
          </a:prstGeom>
        </p:spPr>
        <p:txBody>
          <a:bodyPr vert="horz" lIns="91440" tIns="45720" rIns="91440" bIns="45720" rtlCol="0" anchor="ctr">
            <a:noAutofit/>
          </a:bodyPr>
          <a:lstStyle>
            <a:lvl1pPr algn="l" defTabSz="651052" rtl="0" eaLnBrk="1" latinLnBrk="0" hangingPunct="1">
              <a:lnSpc>
                <a:spcPct val="90000"/>
              </a:lnSpc>
              <a:spcBef>
                <a:spcPct val="0"/>
              </a:spcBef>
              <a:buNone/>
              <a:defRPr sz="3133" kern="1200">
                <a:solidFill>
                  <a:schemeClr val="tx1"/>
                </a:solidFill>
                <a:latin typeface="+mj-lt"/>
                <a:ea typeface="+mj-ea"/>
                <a:cs typeface="+mj-cs"/>
              </a:defRPr>
            </a:lvl1pPr>
          </a:lstStyle>
          <a:p>
            <a:pPr marL="0" marR="0" lvl="0" indent="0" algn="l" defTabSz="651052"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Marijuana Legalization and Opioid Deaths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Mathur</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 &amp; </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j-ea"/>
                <a:cs typeface="Arial" panose="020B0604020202020204" pitchFamily="34" charset="0"/>
              </a:rPr>
              <a:t>Ruhm</a:t>
            </a:r>
            <a:r>
              <a:rPr kumimoji="0" lang="en-US" sz="2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 2023)</a:t>
            </a:r>
          </a:p>
        </p:txBody>
      </p:sp>
    </p:spTree>
    <p:extLst>
      <p:ext uri="{BB962C8B-B14F-4D97-AF65-F5344CB8AC3E}">
        <p14:creationId xmlns:p14="http://schemas.microsoft.com/office/powerpoint/2010/main" val="3270162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88674" y="30480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7" name="Title 1"/>
          <p:cNvSpPr>
            <a:spLocks noGrp="1"/>
          </p:cNvSpPr>
          <p:nvPr>
            <p:ph type="title"/>
          </p:nvPr>
        </p:nvSpPr>
        <p:spPr>
          <a:xfrm>
            <a:off x="812800" y="381000"/>
            <a:ext cx="8807450" cy="2438400"/>
          </a:xfrm>
        </p:spPr>
        <p:txBody>
          <a:bodyPr/>
          <a:lstStyle/>
          <a:p>
            <a:r>
              <a:rPr lang="en-US" sz="1600" i="1" dirty="0">
                <a:effectLst/>
                <a:latin typeface="Helvetica" pitchFamily="2" charset="0"/>
              </a:rPr>
              <a:t/>
            </a:r>
            <a:br>
              <a:rPr lang="en-US" sz="1600" i="1" dirty="0">
                <a:effectLst/>
                <a:latin typeface="Helvetica" pitchFamily="2" charset="0"/>
              </a:rPr>
            </a:br>
            <a:r>
              <a:rPr lang="en-US" sz="1600" i="1" dirty="0">
                <a:effectLst/>
                <a:latin typeface="Helvetica" pitchFamily="2" charset="0"/>
              </a:rPr>
              <a:t/>
            </a:r>
            <a:br>
              <a:rPr lang="en-US" sz="1600" i="1" dirty="0">
                <a:effectLst/>
                <a:latin typeface="Helvetica" pitchFamily="2" charset="0"/>
              </a:rPr>
            </a:br>
            <a:r>
              <a:rPr lang="en-US" sz="1600" i="1" dirty="0">
                <a:effectLst/>
                <a:latin typeface="Helvetica" pitchFamily="2" charset="0"/>
              </a:rPr>
              <a:t/>
            </a:r>
            <a:br>
              <a:rPr lang="en-US" sz="1600" i="1" dirty="0">
                <a:effectLst/>
                <a:latin typeface="Helvetica" pitchFamily="2" charset="0"/>
              </a:rPr>
            </a:br>
            <a:r>
              <a:rPr lang="en-US" sz="1600" i="1" dirty="0">
                <a:effectLst/>
                <a:latin typeface="Helvetica" pitchFamily="2" charset="0"/>
              </a:rPr>
              <a:t/>
            </a:r>
            <a:br>
              <a:rPr lang="en-US" sz="1600" i="1" dirty="0">
                <a:effectLst/>
                <a:latin typeface="Helvetica" pitchFamily="2" charset="0"/>
              </a:rPr>
            </a:br>
            <a:r>
              <a:rPr lang="en-US" sz="1600" i="1" dirty="0">
                <a:effectLst/>
                <a:latin typeface="Helvetica" pitchFamily="2" charset="0"/>
              </a:rPr>
              <a:t/>
            </a:r>
            <a:br>
              <a:rPr lang="en-US" sz="1600" i="1" dirty="0">
                <a:effectLst/>
                <a:latin typeface="Helvetica" pitchFamily="2" charset="0"/>
              </a:rPr>
            </a:br>
            <a:r>
              <a:rPr lang="en-US" sz="1600" i="1" dirty="0">
                <a:effectLst/>
                <a:latin typeface="Helvetica" pitchFamily="2" charset="0"/>
              </a:rPr>
              <a:t/>
            </a:r>
            <a:br>
              <a:rPr lang="en-US" sz="1600" i="1" dirty="0">
                <a:effectLst/>
                <a:latin typeface="Helvetica" pitchFamily="2" charset="0"/>
              </a:rPr>
            </a:br>
            <a:r>
              <a:rPr lang="en-US" sz="1600" i="1" dirty="0">
                <a:effectLst/>
                <a:latin typeface="Helvetica" pitchFamily="2" charset="0"/>
              </a:rPr>
              <a:t/>
            </a:r>
            <a:br>
              <a:rPr lang="en-US" sz="1600" i="1" dirty="0">
                <a:effectLst/>
                <a:latin typeface="Helvetica" pitchFamily="2" charset="0"/>
              </a:rPr>
            </a:br>
            <a:r>
              <a:rPr lang="en-US" sz="2400" b="1" dirty="0">
                <a:effectLst/>
                <a:latin typeface="Arial" panose="020B0604020202020204" pitchFamily="34" charset="0"/>
                <a:cs typeface="Arial" panose="020B0604020202020204" pitchFamily="34" charset="0"/>
              </a:rPr>
              <a:t>Cannabis Use Disorder and Subsequent Risk of Psychotic</a:t>
            </a:r>
            <a:br>
              <a:rPr lang="en-US" sz="2400" b="1" dirty="0">
                <a:effectLst/>
                <a:latin typeface="Arial" panose="020B0604020202020204" pitchFamily="34" charset="0"/>
                <a:cs typeface="Arial" panose="020B0604020202020204" pitchFamily="34" charset="0"/>
              </a:rPr>
            </a:br>
            <a:r>
              <a:rPr lang="en-US" sz="2400" b="1" dirty="0">
                <a:effectLst/>
                <a:latin typeface="Arial" panose="020B0604020202020204" pitchFamily="34" charset="0"/>
                <a:cs typeface="Arial" panose="020B0604020202020204" pitchFamily="34" charset="0"/>
              </a:rPr>
              <a:t>and Nonpsychotic Unipolar Depression and Bipolar Disorder</a:t>
            </a:r>
            <a:r>
              <a:rPr lang="en-US" sz="1600" dirty="0">
                <a:effectLst/>
                <a:latin typeface="Arial" panose="020B0604020202020204" pitchFamily="34" charset="0"/>
                <a:cs typeface="Arial" panose="020B0604020202020204" pitchFamily="34" charset="0"/>
              </a:rPr>
              <a:t/>
            </a:r>
            <a:br>
              <a:rPr lang="en-US" sz="1600" dirty="0">
                <a:effectLst/>
                <a:latin typeface="Arial" panose="020B0604020202020204" pitchFamily="34" charset="0"/>
                <a:cs typeface="Arial" panose="020B0604020202020204" pitchFamily="34" charset="0"/>
              </a:rPr>
            </a:br>
            <a:r>
              <a:rPr lang="en-US" sz="1200" i="1" dirty="0">
                <a:effectLst/>
                <a:latin typeface="Helvetica" pitchFamily="2" charset="0"/>
              </a:rPr>
              <a:t>Oskar </a:t>
            </a:r>
            <a:r>
              <a:rPr lang="en-US" sz="1200" i="1" dirty="0" err="1">
                <a:effectLst/>
                <a:latin typeface="Helvetica" pitchFamily="2" charset="0"/>
              </a:rPr>
              <a:t>Hougaard</a:t>
            </a:r>
            <a:r>
              <a:rPr lang="en-US" sz="1200" i="1" dirty="0">
                <a:effectLst/>
                <a:latin typeface="Helvetica" pitchFamily="2" charset="0"/>
              </a:rPr>
              <a:t> </a:t>
            </a:r>
            <a:r>
              <a:rPr lang="en-US" sz="1200" i="1" dirty="0" err="1">
                <a:effectLst/>
                <a:latin typeface="Helvetica" pitchFamily="2" charset="0"/>
              </a:rPr>
              <a:t>Jefsen</a:t>
            </a:r>
            <a:r>
              <a:rPr lang="en-US" sz="1200" i="1" dirty="0">
                <a:effectLst/>
                <a:latin typeface="Helvetica" pitchFamily="2" charset="0"/>
              </a:rPr>
              <a:t>, MD; Annette </a:t>
            </a:r>
            <a:r>
              <a:rPr lang="en-US" sz="1200" i="1" dirty="0" err="1">
                <a:effectLst/>
                <a:latin typeface="Helvetica" pitchFamily="2" charset="0"/>
              </a:rPr>
              <a:t>Erlangsen</a:t>
            </a:r>
            <a:r>
              <a:rPr lang="en-US" sz="1200" i="1" dirty="0">
                <a:effectLst/>
                <a:latin typeface="Helvetica" pitchFamily="2" charset="0"/>
              </a:rPr>
              <a:t>, PhD; Merete </a:t>
            </a:r>
            <a:r>
              <a:rPr lang="en-US" sz="1200" i="1" dirty="0" err="1">
                <a:effectLst/>
                <a:latin typeface="Helvetica" pitchFamily="2" charset="0"/>
              </a:rPr>
              <a:t>Nordentoft</a:t>
            </a:r>
            <a:r>
              <a:rPr lang="en-US" sz="1200" i="1" dirty="0">
                <a:effectLst/>
                <a:latin typeface="Helvetica" pitchFamily="2" charset="0"/>
              </a:rPr>
              <a:t>, </a:t>
            </a:r>
            <a:r>
              <a:rPr lang="en-US" sz="1200" i="1" dirty="0" err="1">
                <a:effectLst/>
                <a:latin typeface="Helvetica" pitchFamily="2" charset="0"/>
              </a:rPr>
              <a:t>DMSc</a:t>
            </a:r>
            <a:r>
              <a:rPr lang="en-US" sz="1200" i="1" dirty="0">
                <a:effectLst/>
                <a:latin typeface="Helvetica" pitchFamily="2" charset="0"/>
              </a:rPr>
              <a:t>; Carsten </a:t>
            </a:r>
            <a:r>
              <a:rPr lang="en-US" sz="1200" i="1" dirty="0" err="1">
                <a:effectLst/>
                <a:latin typeface="Helvetica" pitchFamily="2" charset="0"/>
              </a:rPr>
              <a:t>Hjorthøj</a:t>
            </a:r>
            <a:r>
              <a:rPr lang="en-US" sz="1200" i="1" dirty="0">
                <a:effectLst/>
                <a:latin typeface="Helvetica" pitchFamily="2" charset="0"/>
              </a:rPr>
              <a:t>, PhD</a:t>
            </a:r>
            <a:br>
              <a:rPr lang="en-US" sz="1200" i="1" dirty="0">
                <a:effectLst/>
                <a:latin typeface="Helvetica" pitchFamily="2" charset="0"/>
              </a:rPr>
            </a:br>
            <a:r>
              <a:rPr lang="en-US" sz="1200" i="1" dirty="0">
                <a:solidFill>
                  <a:srgbClr val="000000"/>
                </a:solidFill>
                <a:effectLst/>
                <a:latin typeface="Helvetica" pitchFamily="2" charset="0"/>
              </a:rPr>
              <a:t>JAMA Psychiatry. doi:</a:t>
            </a:r>
            <a:r>
              <a:rPr lang="en-US" sz="1200" i="1" dirty="0">
                <a:solidFill>
                  <a:srgbClr val="1F3BFF"/>
                </a:solidFill>
                <a:effectLst/>
                <a:latin typeface="Helvetica" pitchFamily="2" charset="0"/>
              </a:rPr>
              <a:t>10.1001/jamapsychiatry.2023.1256</a:t>
            </a:r>
            <a:r>
              <a:rPr lang="en-US" sz="1200" dirty="0">
                <a:solidFill>
                  <a:srgbClr val="1F3BFF"/>
                </a:solidFill>
                <a:effectLst/>
                <a:latin typeface="Helvetica" pitchFamily="2" charset="0"/>
              </a:rPr>
              <a:t/>
            </a:r>
            <a:br>
              <a:rPr lang="en-US" sz="1200" dirty="0">
                <a:solidFill>
                  <a:srgbClr val="1F3BFF"/>
                </a:solidFill>
                <a:effectLst/>
                <a:latin typeface="Helvetica" pitchFamily="2" charset="0"/>
              </a:rPr>
            </a:br>
            <a:r>
              <a:rPr lang="en-US" sz="1200" i="1" dirty="0">
                <a:effectLst/>
                <a:latin typeface="Helvetica" pitchFamily="2" charset="0"/>
              </a:rPr>
              <a:t>Published online May 24, 2023</a:t>
            </a:r>
            <a:r>
              <a:rPr lang="en-US" sz="900" dirty="0">
                <a:effectLst/>
                <a:latin typeface="Helvetica" pitchFamily="2" charset="0"/>
              </a:rPr>
              <a:t/>
            </a:r>
            <a:br>
              <a:rPr lang="en-US" sz="900" dirty="0">
                <a:effectLst/>
                <a:latin typeface="Helvetica" pitchFamily="2" charset="0"/>
              </a:rPr>
            </a:br>
            <a:r>
              <a:rPr lang="en-US" sz="1600" dirty="0">
                <a:effectLst/>
                <a:latin typeface="Helvetica" pitchFamily="2" charset="0"/>
              </a:rPr>
              <a:t/>
            </a:r>
            <a:br>
              <a:rPr lang="en-US" sz="1600" dirty="0">
                <a:effectLst/>
                <a:latin typeface="Helvetica" pitchFamily="2" charset="0"/>
              </a:rPr>
            </a:br>
            <a:endParaRPr lang="en-US" sz="3600" dirty="0">
              <a:solidFill>
                <a:schemeClr val="tx1"/>
              </a:solidFill>
            </a:endParaRPr>
          </a:p>
        </p:txBody>
      </p:sp>
      <p:sp>
        <p:nvSpPr>
          <p:cNvPr id="5" name="TextBox 4">
            <a:extLst>
              <a:ext uri="{FF2B5EF4-FFF2-40B4-BE49-F238E27FC236}">
                <a16:creationId xmlns:a16="http://schemas.microsoft.com/office/drawing/2014/main" id="{118A5004-C396-5DB8-DC8B-1DF0F9E49F02}"/>
              </a:ext>
            </a:extLst>
          </p:cNvPr>
          <p:cNvSpPr txBox="1"/>
          <p:nvPr/>
        </p:nvSpPr>
        <p:spPr>
          <a:xfrm>
            <a:off x="812800" y="2514600"/>
            <a:ext cx="8597900" cy="355481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Studied association with affective disorders</a:t>
            </a:r>
          </a:p>
          <a:p>
            <a:endParaRPr lang="en-US" sz="2000" dirty="0">
              <a:latin typeface="Arial" panose="020B0604020202020204" pitchFamily="34" charset="0"/>
              <a:cs typeface="Arial" panose="020B0604020202020204" pitchFamily="34" charset="0"/>
            </a:endParaRPr>
          </a:p>
          <a:p>
            <a:pPr marL="342900" indent="-342900">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
            </a:r>
            <a:r>
              <a:rPr lang="en-US" sz="2000" dirty="0">
                <a:effectLst/>
                <a:latin typeface="Arial" panose="020B0604020202020204" pitchFamily="34" charset="0"/>
                <a:cs typeface="Arial" panose="020B0604020202020204" pitchFamily="34" charset="0"/>
              </a:rPr>
              <a:t>rospective, population-based cohort study using Danish nationwide registers</a:t>
            </a:r>
          </a:p>
          <a:p>
            <a:pPr marL="342900" indent="-342900">
              <a:buClr>
                <a:srgbClr val="FFC000"/>
              </a:buClr>
              <a:buFont typeface="Wingdings" panose="05000000000000000000" pitchFamily="2" charset="2"/>
              <a:buChar char="§"/>
            </a:pPr>
            <a:r>
              <a:rPr lang="en-US" sz="2000" dirty="0">
                <a:effectLst/>
                <a:latin typeface="Arial" panose="020B0604020202020204" pitchFamily="34" charset="0"/>
                <a:cs typeface="Arial" panose="020B0604020202020204" pitchFamily="34" charset="0"/>
              </a:rPr>
              <a:t>6,651,765 individuals with or without cannab</a:t>
            </a:r>
            <a:r>
              <a:rPr lang="en-US" sz="2000" dirty="0">
                <a:latin typeface="Arial" panose="020B0604020202020204" pitchFamily="34" charset="0"/>
                <a:cs typeface="Arial" panose="020B0604020202020204" pitchFamily="34" charset="0"/>
              </a:rPr>
              <a:t>is use disorder</a:t>
            </a:r>
            <a:endParaRPr lang="en-US" sz="2000" dirty="0">
              <a:effectLst/>
              <a:latin typeface="Arial" panose="020B0604020202020204" pitchFamily="34" charset="0"/>
              <a:cs typeface="Arial" panose="020B0604020202020204" pitchFamily="34" charset="0"/>
            </a:endParaRPr>
          </a:p>
          <a:p>
            <a:pPr marL="342900" indent="-342900">
              <a:buClr>
                <a:srgbClr val="FFC000"/>
              </a:buClr>
              <a:buFont typeface="Wingdings" panose="05000000000000000000" pitchFamily="2" charset="2"/>
              <a:buChar char="§"/>
            </a:pPr>
            <a:endParaRPr lang="en-US" sz="2000" dirty="0">
              <a:effectLst/>
              <a:latin typeface="Arial" panose="020B0604020202020204" pitchFamily="34" charset="0"/>
              <a:cs typeface="Arial" panose="020B0604020202020204" pitchFamily="34" charset="0"/>
            </a:endParaRPr>
          </a:p>
          <a:p>
            <a:pPr marL="342900" indent="-342900">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I</a:t>
            </a:r>
            <a:r>
              <a:rPr lang="en-US" sz="2000" dirty="0">
                <a:effectLst/>
                <a:latin typeface="Arial" panose="020B0604020202020204" pitchFamily="34" charset="0"/>
                <a:cs typeface="Arial" panose="020B0604020202020204" pitchFamily="34" charset="0"/>
              </a:rPr>
              <a:t>ncreased risk of psychotic and nonpsychotic bipolar disorder and unipolar depression</a:t>
            </a:r>
          </a:p>
          <a:p>
            <a:pPr marL="342900" indent="-342900">
              <a:buClr>
                <a:srgbClr val="FFC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Higher risk for psychotic bipolar than non-psychotic</a:t>
            </a:r>
            <a:endParaRPr lang="en-US" sz="2000" dirty="0">
              <a:effectLst/>
              <a:latin typeface="Arial" panose="020B0604020202020204" pitchFamily="34" charset="0"/>
              <a:cs typeface="Arial" panose="020B0604020202020204" pitchFamily="34" charset="0"/>
            </a:endParaRPr>
          </a:p>
          <a:p>
            <a:endParaRPr lang="en-US" sz="20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8888601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B9A21-BB60-46C3-8BD5-BD1E7B3BD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7476" y="234762"/>
            <a:ext cx="4216896" cy="950530"/>
          </a:xfrm>
          <a:prstGeom prst="rect">
            <a:avLst/>
          </a:prstGeom>
        </p:spPr>
      </p:pic>
      <p:pic>
        <p:nvPicPr>
          <p:cNvPr id="9" name="Picture 8">
            <a:extLst>
              <a:ext uri="{FF2B5EF4-FFF2-40B4-BE49-F238E27FC236}">
                <a16:creationId xmlns:a16="http://schemas.microsoft.com/office/drawing/2014/main" id="{CF9779B1-2357-4D46-9973-9C5D47DB18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76" y="1752600"/>
            <a:ext cx="10215624" cy="3705668"/>
          </a:xfrm>
          <a:prstGeom prst="rect">
            <a:avLst/>
          </a:prstGeom>
        </p:spPr>
      </p:pic>
      <p:sp>
        <p:nvSpPr>
          <p:cNvPr id="2" name="Speech Bubble: Rectangle 1">
            <a:extLst>
              <a:ext uri="{FF2B5EF4-FFF2-40B4-BE49-F238E27FC236}">
                <a16:creationId xmlns:a16="http://schemas.microsoft.com/office/drawing/2014/main" id="{3CF3D59D-0B8B-47FF-89FE-38AC08FBBDDE}"/>
              </a:ext>
            </a:extLst>
          </p:cNvPr>
          <p:cNvSpPr/>
          <p:nvPr/>
        </p:nvSpPr>
        <p:spPr bwMode="auto">
          <a:xfrm>
            <a:off x="2400300" y="1335243"/>
            <a:ext cx="1600200" cy="810768"/>
          </a:xfrm>
          <a:prstGeom prst="wedgeRectCallout">
            <a:avLst>
              <a:gd name="adj1" fmla="val 54167"/>
              <a:gd name="adj2" fmla="val 117227"/>
            </a:avLst>
          </a:prstGeom>
          <a:solidFill>
            <a:srgbClr val="0099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new cases of schizophrenia</a:t>
            </a:r>
          </a:p>
        </p:txBody>
      </p:sp>
      <p:sp>
        <p:nvSpPr>
          <p:cNvPr id="7" name="Speech Bubble: Rectangle 6">
            <a:extLst>
              <a:ext uri="{FF2B5EF4-FFF2-40B4-BE49-F238E27FC236}">
                <a16:creationId xmlns:a16="http://schemas.microsoft.com/office/drawing/2014/main" id="{CC5DEF79-267E-4C8C-947C-552878A03FB1}"/>
              </a:ext>
            </a:extLst>
          </p:cNvPr>
          <p:cNvSpPr/>
          <p:nvPr/>
        </p:nvSpPr>
        <p:spPr bwMode="auto">
          <a:xfrm>
            <a:off x="7581900" y="1347216"/>
            <a:ext cx="1828800" cy="950530"/>
          </a:xfrm>
          <a:prstGeom prst="wedgeRectCallout">
            <a:avLst>
              <a:gd name="adj1" fmla="val 54167"/>
              <a:gd name="adj2" fmla="val 117227"/>
            </a:avLst>
          </a:prstGeom>
          <a:solidFill>
            <a:srgbClr val="0099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recent (within last 3 years) of cannabis use disorder</a:t>
            </a:r>
          </a:p>
        </p:txBody>
      </p:sp>
      <p:sp>
        <p:nvSpPr>
          <p:cNvPr id="8" name="Content Placeholder 2">
            <a:extLst>
              <a:ext uri="{FF2B5EF4-FFF2-40B4-BE49-F238E27FC236}">
                <a16:creationId xmlns:a16="http://schemas.microsoft.com/office/drawing/2014/main" id="{105BFE23-78E1-4256-8734-6025FA604E21}"/>
              </a:ext>
            </a:extLst>
          </p:cNvPr>
          <p:cNvSpPr>
            <a:spLocks noGrp="1"/>
          </p:cNvSpPr>
          <p:nvPr>
            <p:ph idx="1"/>
          </p:nvPr>
        </p:nvSpPr>
        <p:spPr>
          <a:xfrm>
            <a:off x="342900" y="5458268"/>
            <a:ext cx="9601200" cy="1955191"/>
          </a:xfrm>
        </p:spPr>
        <p:txBody>
          <a:bodyPr/>
          <a:lstStyle/>
          <a:p>
            <a:pPr marL="223838" indent="-223838">
              <a:lnSpc>
                <a:spcPct val="90000"/>
              </a:lnSpc>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The health system in Denmark consists of nationwide, register-based historical health database of its citizens.  They analyzed all people in Denmark who were (1) born before December 31, 2000, and (2) alive and 16 years or older at some point from January 1, 1972, to December 31, 2016.  </a:t>
            </a:r>
          </a:p>
          <a:p>
            <a:pPr marL="223838" indent="-223838">
              <a:lnSpc>
                <a:spcPct val="90000"/>
              </a:lnSpc>
              <a:spcBef>
                <a:spcPts val="600"/>
              </a:spcBef>
              <a:buFont typeface="Wingdings" panose="05000000000000000000" pitchFamily="2" charset="2"/>
              <a:buChar char="§"/>
            </a:pPr>
            <a:r>
              <a:rPr lang="en-US" sz="1400" b="1" dirty="0">
                <a:latin typeface="Arial" panose="020B0604020202020204" pitchFamily="34" charset="0"/>
                <a:cs typeface="Arial" panose="020B0604020202020204" pitchFamily="34" charset="0"/>
              </a:rPr>
              <a:t>This study charted those who developed a first-episode of schizophrenia and also charted those who were recently diagnosed with a cannabis use disorder. </a:t>
            </a:r>
          </a:p>
        </p:txBody>
      </p:sp>
      <p:sp>
        <p:nvSpPr>
          <p:cNvPr id="10" name="object 3"/>
          <p:cNvSpPr/>
          <p:nvPr/>
        </p:nvSpPr>
        <p:spPr>
          <a:xfrm>
            <a:off x="462509" y="241224"/>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1" name="Title 3">
            <a:extLst>
              <a:ext uri="{FF2B5EF4-FFF2-40B4-BE49-F238E27FC236}">
                <a16:creationId xmlns:a16="http://schemas.microsoft.com/office/drawing/2014/main" id="{2E4DBB40-24F0-4190-B9DB-200453131B8F}"/>
              </a:ext>
            </a:extLst>
          </p:cNvPr>
          <p:cNvSpPr txBox="1">
            <a:spLocks/>
          </p:cNvSpPr>
          <p:nvPr/>
        </p:nvSpPr>
        <p:spPr bwMode="auto">
          <a:xfrm>
            <a:off x="695325" y="-124824"/>
            <a:ext cx="92487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398" algn="l" rtl="0" eaLnBrk="0" fontAlgn="base" hangingPunct="0">
              <a:spcBef>
                <a:spcPct val="0"/>
              </a:spcBef>
              <a:spcAft>
                <a:spcPct val="0"/>
              </a:spcAft>
              <a:defRPr kumimoji="1" sz="4000">
                <a:solidFill>
                  <a:schemeClr val="tx2"/>
                </a:solidFill>
                <a:latin typeface="Arial Black" pitchFamily="34" charset="0"/>
              </a:defRPr>
            </a:lvl6pPr>
            <a:lvl7pPr marL="878798" algn="l" rtl="0" eaLnBrk="0" fontAlgn="base" hangingPunct="0">
              <a:spcBef>
                <a:spcPct val="0"/>
              </a:spcBef>
              <a:spcAft>
                <a:spcPct val="0"/>
              </a:spcAft>
              <a:defRPr kumimoji="1" sz="4000">
                <a:solidFill>
                  <a:schemeClr val="tx2"/>
                </a:solidFill>
                <a:latin typeface="Arial Black" pitchFamily="34" charset="0"/>
              </a:defRPr>
            </a:lvl7pPr>
            <a:lvl8pPr marL="1318348" algn="l" rtl="0" eaLnBrk="0" fontAlgn="base" hangingPunct="0">
              <a:spcBef>
                <a:spcPct val="0"/>
              </a:spcBef>
              <a:spcAft>
                <a:spcPct val="0"/>
              </a:spcAft>
              <a:defRPr kumimoji="1" sz="4000">
                <a:solidFill>
                  <a:schemeClr val="tx2"/>
                </a:solidFill>
                <a:latin typeface="Arial Black" pitchFamily="34" charset="0"/>
              </a:defRPr>
            </a:lvl8pPr>
            <a:lvl9pPr marL="1757856" algn="l" rtl="0" eaLnBrk="0" fontAlgn="base" hangingPunct="0">
              <a:spcBef>
                <a:spcPct val="0"/>
              </a:spcBef>
              <a:spcAft>
                <a:spcPct val="0"/>
              </a:spcAft>
              <a:defRPr kumimoji="1" sz="4000">
                <a:solidFill>
                  <a:schemeClr val="tx2"/>
                </a:solidFill>
                <a:latin typeface="Arial Black" pitchFamily="34" charset="0"/>
              </a:defRPr>
            </a:lvl9pPr>
          </a:lstStyle>
          <a:p>
            <a:r>
              <a:rPr lang="en-US" sz="2000" kern="0" dirty="0" smtClean="0">
                <a:solidFill>
                  <a:schemeClr val="tx1"/>
                </a:solidFill>
              </a:rPr>
              <a:t/>
            </a:r>
            <a:br>
              <a:rPr lang="en-US" sz="2000" kern="0" dirty="0" smtClean="0">
                <a:solidFill>
                  <a:schemeClr val="tx1"/>
                </a:solidFill>
              </a:rPr>
            </a:br>
            <a:r>
              <a:rPr lang="en-US" sz="2000" kern="0" dirty="0" smtClean="0">
                <a:solidFill>
                  <a:schemeClr val="tx1"/>
                </a:solidFill>
              </a:rPr>
              <a:t/>
            </a:r>
            <a:br>
              <a:rPr lang="en-US" sz="2000" kern="0" dirty="0" smtClean="0">
                <a:solidFill>
                  <a:schemeClr val="tx1"/>
                </a:solidFill>
              </a:rPr>
            </a:br>
            <a:r>
              <a:rPr lang="en-US" sz="2400" b="1" kern="0" dirty="0" smtClean="0">
                <a:solidFill>
                  <a:schemeClr val="tx1"/>
                </a:solidFill>
                <a:latin typeface="Arial" panose="020B0604020202020204" pitchFamily="34" charset="0"/>
                <a:cs typeface="Arial" panose="020B0604020202020204" pitchFamily="34" charset="0"/>
              </a:rPr>
              <a:t>Danish National Study</a:t>
            </a:r>
            <a:r>
              <a:rPr lang="en-US" sz="2000" kern="0" dirty="0" smtClean="0">
                <a:solidFill>
                  <a:schemeClr val="tx1"/>
                </a:solidFill>
                <a:latin typeface="Arial" panose="020B0604020202020204" pitchFamily="34" charset="0"/>
                <a:cs typeface="Arial" panose="020B0604020202020204" pitchFamily="34" charset="0"/>
              </a:rPr>
              <a:t/>
            </a:r>
            <a:br>
              <a:rPr lang="en-US" sz="2000" kern="0" dirty="0" smtClean="0">
                <a:solidFill>
                  <a:schemeClr val="tx1"/>
                </a:solidFill>
                <a:latin typeface="Arial" panose="020B0604020202020204" pitchFamily="34" charset="0"/>
                <a:cs typeface="Arial" panose="020B0604020202020204" pitchFamily="34" charset="0"/>
              </a:rPr>
            </a:br>
            <a:r>
              <a:rPr lang="en-US" sz="2000" kern="0" dirty="0" smtClean="0">
                <a:solidFill>
                  <a:schemeClr val="tx1"/>
                </a:solidFill>
              </a:rPr>
              <a:t> </a:t>
            </a:r>
            <a:r>
              <a:rPr lang="en-US" sz="2000" u="sng" kern="0" dirty="0" smtClean="0">
                <a:solidFill>
                  <a:schemeClr val="tx1"/>
                </a:solidFill>
              </a:rPr>
              <a:t> </a:t>
            </a:r>
            <a:endParaRPr lang="en-US" sz="2000" u="sng" kern="0" dirty="0">
              <a:solidFill>
                <a:schemeClr val="tx1"/>
              </a:solidFill>
            </a:endParaRPr>
          </a:p>
        </p:txBody>
      </p:sp>
    </p:spTree>
    <p:extLst>
      <p:ext uri="{BB962C8B-B14F-4D97-AF65-F5344CB8AC3E}">
        <p14:creationId xmlns:p14="http://schemas.microsoft.com/office/powerpoint/2010/main" val="2694708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B9A21-BB60-46C3-8BD5-BD1E7B3BD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5500" y="168987"/>
            <a:ext cx="4216896" cy="950530"/>
          </a:xfrm>
          <a:prstGeom prst="rect">
            <a:avLst/>
          </a:prstGeom>
        </p:spPr>
      </p:pic>
      <p:sp>
        <p:nvSpPr>
          <p:cNvPr id="10" name="Content Placeholder 2">
            <a:extLst>
              <a:ext uri="{FF2B5EF4-FFF2-40B4-BE49-F238E27FC236}">
                <a16:creationId xmlns:a16="http://schemas.microsoft.com/office/drawing/2014/main" id="{535519E2-535B-4FC1-BAF0-B90DEACC4AE0}"/>
              </a:ext>
            </a:extLst>
          </p:cNvPr>
          <p:cNvSpPr>
            <a:spLocks noGrp="1"/>
          </p:cNvSpPr>
          <p:nvPr>
            <p:ph idx="1"/>
          </p:nvPr>
        </p:nvSpPr>
        <p:spPr>
          <a:xfrm>
            <a:off x="6274296" y="1371600"/>
            <a:ext cx="3848100" cy="5257800"/>
          </a:xfrm>
        </p:spPr>
        <p:txBody>
          <a:bodyPr/>
          <a:lstStyle/>
          <a:p>
            <a:pPr>
              <a:spcBef>
                <a:spcPts val="0"/>
              </a:spcBef>
              <a:buFont typeface="Wingdings" panose="05000000000000000000" pitchFamily="2" charset="2"/>
              <a:buChar char="§"/>
            </a:pPr>
            <a:r>
              <a:rPr lang="en-US" sz="2400" b="1" dirty="0">
                <a:latin typeface="Arial" panose="020B0604020202020204" pitchFamily="34" charset="0"/>
                <a:cs typeface="Arial" panose="020B0604020202020204" pitchFamily="34" charset="0"/>
              </a:rPr>
              <a:t>From the authors: Our data show the proportion of cases of schizophrenia associated with cannabis use disorder has </a:t>
            </a:r>
            <a:r>
              <a:rPr lang="en-US" sz="2400" b="1" dirty="0">
                <a:solidFill>
                  <a:srgbClr val="FF0000"/>
                </a:solidFill>
                <a:latin typeface="Arial" panose="020B0604020202020204" pitchFamily="34" charset="0"/>
                <a:cs typeface="Arial" panose="020B0604020202020204" pitchFamily="34" charset="0"/>
              </a:rPr>
              <a:t>increased 3- to 4-fold during the past 2 decades,</a:t>
            </a:r>
            <a:r>
              <a:rPr lang="en-US" sz="2400" b="1" dirty="0">
                <a:latin typeface="Arial" panose="020B0604020202020204" pitchFamily="34" charset="0"/>
                <a:cs typeface="Arial" panose="020B0604020202020204" pitchFamily="34" charset="0"/>
              </a:rPr>
              <a:t> which is expected given previously described increases in the use and potency of cannabis.</a:t>
            </a:r>
            <a:endParaRPr lang="en-US"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74D77B1-FB8C-459F-81D8-FD185A1F3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564" y="1311988"/>
            <a:ext cx="6083736" cy="5263624"/>
          </a:xfrm>
          <a:prstGeom prst="rect">
            <a:avLst/>
          </a:prstGeom>
        </p:spPr>
      </p:pic>
      <p:sp>
        <p:nvSpPr>
          <p:cNvPr id="7" name="Speech Bubble: Rectangle 6">
            <a:extLst>
              <a:ext uri="{FF2B5EF4-FFF2-40B4-BE49-F238E27FC236}">
                <a16:creationId xmlns:a16="http://schemas.microsoft.com/office/drawing/2014/main" id="{CC5DEF79-267E-4C8C-947C-552878A03FB1}"/>
              </a:ext>
            </a:extLst>
          </p:cNvPr>
          <p:cNvSpPr/>
          <p:nvPr/>
        </p:nvSpPr>
        <p:spPr bwMode="auto">
          <a:xfrm>
            <a:off x="2324100" y="2133600"/>
            <a:ext cx="1828800" cy="950530"/>
          </a:xfrm>
          <a:prstGeom prst="wedgeRectCallout">
            <a:avLst>
              <a:gd name="adj1" fmla="val 67523"/>
              <a:gd name="adj2" fmla="val 103390"/>
            </a:avLst>
          </a:prstGeom>
          <a:solidFill>
            <a:srgbClr val="0099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Association</a:t>
            </a:r>
            <a:r>
              <a:rPr kumimoji="0" lang="en-US" sz="1400" b="1" i="0" u="none" strike="noStrike" kern="1200" cap="none" spc="0" normalizeH="0" noProof="0" dirty="0">
                <a:ln>
                  <a:noFill/>
                </a:ln>
                <a:solidFill>
                  <a:srgbClr val="FFFFFF"/>
                </a:solidFill>
                <a:effectLst/>
                <a:uLnTx/>
                <a:uFillTx/>
                <a:latin typeface="Arial" panose="020B0604020202020204" pitchFamily="34" charset="0"/>
                <a:ea typeface="+mn-ea"/>
                <a:cs typeface="Arial" panose="020B0604020202020204" pitchFamily="34" charset="0"/>
              </a:rPr>
              <a:t> of the incidence of schizophrenia and cannabis </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 name="object 3"/>
          <p:cNvSpPr/>
          <p:nvPr/>
        </p:nvSpPr>
        <p:spPr>
          <a:xfrm>
            <a:off x="462509" y="241224"/>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9" name="Title 3">
            <a:extLst>
              <a:ext uri="{FF2B5EF4-FFF2-40B4-BE49-F238E27FC236}">
                <a16:creationId xmlns:a16="http://schemas.microsoft.com/office/drawing/2014/main" id="{2E4DBB40-24F0-4190-B9DB-200453131B8F}"/>
              </a:ext>
            </a:extLst>
          </p:cNvPr>
          <p:cNvSpPr txBox="1">
            <a:spLocks/>
          </p:cNvSpPr>
          <p:nvPr/>
        </p:nvSpPr>
        <p:spPr bwMode="auto">
          <a:xfrm>
            <a:off x="723900" y="-83096"/>
            <a:ext cx="924877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87880" tIns="44057" rIns="87880" bIns="44057" numCol="1" anchor="b" anchorCtr="0" compatLnSpc="1">
            <a:prstTxWarp prst="textNoShape">
              <a:avLst/>
            </a:prstTxWarp>
          </a:bodyPr>
          <a:lst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39398" algn="l" rtl="0" eaLnBrk="0" fontAlgn="base" hangingPunct="0">
              <a:spcBef>
                <a:spcPct val="0"/>
              </a:spcBef>
              <a:spcAft>
                <a:spcPct val="0"/>
              </a:spcAft>
              <a:defRPr kumimoji="1" sz="4000">
                <a:solidFill>
                  <a:schemeClr val="tx2"/>
                </a:solidFill>
                <a:latin typeface="Arial Black" pitchFamily="34" charset="0"/>
              </a:defRPr>
            </a:lvl6pPr>
            <a:lvl7pPr marL="878798" algn="l" rtl="0" eaLnBrk="0" fontAlgn="base" hangingPunct="0">
              <a:spcBef>
                <a:spcPct val="0"/>
              </a:spcBef>
              <a:spcAft>
                <a:spcPct val="0"/>
              </a:spcAft>
              <a:defRPr kumimoji="1" sz="4000">
                <a:solidFill>
                  <a:schemeClr val="tx2"/>
                </a:solidFill>
                <a:latin typeface="Arial Black" pitchFamily="34" charset="0"/>
              </a:defRPr>
            </a:lvl7pPr>
            <a:lvl8pPr marL="1318348" algn="l" rtl="0" eaLnBrk="0" fontAlgn="base" hangingPunct="0">
              <a:spcBef>
                <a:spcPct val="0"/>
              </a:spcBef>
              <a:spcAft>
                <a:spcPct val="0"/>
              </a:spcAft>
              <a:defRPr kumimoji="1" sz="4000">
                <a:solidFill>
                  <a:schemeClr val="tx2"/>
                </a:solidFill>
                <a:latin typeface="Arial Black" pitchFamily="34" charset="0"/>
              </a:defRPr>
            </a:lvl8pPr>
            <a:lvl9pPr marL="1757856" algn="l" rtl="0" eaLnBrk="0" fontAlgn="base" hangingPunct="0">
              <a:spcBef>
                <a:spcPct val="0"/>
              </a:spcBef>
              <a:spcAft>
                <a:spcPct val="0"/>
              </a:spcAft>
              <a:defRPr kumimoji="1" sz="4000">
                <a:solidFill>
                  <a:schemeClr val="tx2"/>
                </a:solidFill>
                <a:latin typeface="Arial Black" pitchFamily="34" charset="0"/>
              </a:defRPr>
            </a:lvl9pPr>
          </a:lstStyle>
          <a:p>
            <a:r>
              <a:rPr lang="en-US" sz="2400" b="1" kern="0" dirty="0" smtClean="0">
                <a:solidFill>
                  <a:schemeClr val="tx1"/>
                </a:solidFill>
                <a:latin typeface="Arial" panose="020B0604020202020204" pitchFamily="34" charset="0"/>
                <a:cs typeface="Arial" panose="020B0604020202020204" pitchFamily="34" charset="0"/>
              </a:rPr>
              <a:t>What Does the Danish Study</a:t>
            </a:r>
            <a:br>
              <a:rPr lang="en-US" sz="2400" b="1" kern="0" dirty="0" smtClean="0">
                <a:solidFill>
                  <a:schemeClr val="tx1"/>
                </a:solidFill>
                <a:latin typeface="Arial" panose="020B0604020202020204" pitchFamily="34" charset="0"/>
                <a:cs typeface="Arial" panose="020B0604020202020204" pitchFamily="34" charset="0"/>
              </a:rPr>
            </a:br>
            <a:r>
              <a:rPr lang="en-US" sz="2400" b="1" kern="0" dirty="0" smtClean="0">
                <a:solidFill>
                  <a:schemeClr val="tx1"/>
                </a:solidFill>
                <a:latin typeface="Arial" panose="020B0604020202020204" pitchFamily="34" charset="0"/>
                <a:cs typeface="Arial" panose="020B0604020202020204" pitchFamily="34" charset="0"/>
              </a:rPr>
              <a:t>Tell Us?  </a:t>
            </a:r>
            <a:r>
              <a:rPr lang="en-US" sz="2400" b="1" u="sng" kern="0" dirty="0" smtClean="0">
                <a:solidFill>
                  <a:schemeClr val="tx1"/>
                </a:solidFill>
                <a:latin typeface="Arial" panose="020B0604020202020204" pitchFamily="34" charset="0"/>
                <a:cs typeface="Arial" panose="020B0604020202020204" pitchFamily="34" charset="0"/>
              </a:rPr>
              <a:t> </a:t>
            </a:r>
            <a:endParaRPr lang="en-US" sz="2400" b="1" u="sng"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574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5" y="1600200"/>
            <a:ext cx="9201150" cy="2514600"/>
          </a:xfrm>
        </p:spPr>
        <p:txBody>
          <a:bodyPr/>
          <a:lstStyle/>
          <a:p>
            <a:pPr>
              <a:buClr>
                <a:srgbClr val="FFC000"/>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Addiction Psychiatrist</a:t>
            </a:r>
          </a:p>
          <a:p>
            <a:pPr>
              <a:buClr>
                <a:srgbClr val="FFC000"/>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Family Medicine</a:t>
            </a:r>
          </a:p>
          <a:p>
            <a:pPr>
              <a:buClr>
                <a:srgbClr val="FFC000"/>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Program Director, Addiction Medicine Fellowship</a:t>
            </a:r>
          </a:p>
          <a:p>
            <a:pPr>
              <a:buClr>
                <a:srgbClr val="FFC000"/>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Associate Professor, University of Minnesota</a:t>
            </a:r>
          </a:p>
          <a:p>
            <a:pPr>
              <a:buClr>
                <a:srgbClr val="FFC000"/>
              </a:buClr>
              <a:buFont typeface="Wingdings" panose="05000000000000000000" pitchFamily="2" charset="2"/>
              <a:buChar char="§"/>
            </a:pPr>
            <a:endParaRPr lang="en-US" sz="2800" b="1" dirty="0">
              <a:latin typeface="Arial" panose="020B0604020202020204" pitchFamily="34" charset="0"/>
              <a:cs typeface="Arial" panose="020B0604020202020204" pitchFamily="34" charset="0"/>
            </a:endParaRPr>
          </a:p>
          <a:p>
            <a:pPr marL="0" indent="0">
              <a:buClr>
                <a:srgbClr val="FFC000"/>
              </a:buClr>
              <a:buNone/>
            </a:pPr>
            <a:endParaRPr lang="en-US" sz="2800" b="1"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r>
              <a:rPr lang="en-US" sz="2800" dirty="0">
                <a:latin typeface="Arial" panose="020B0604020202020204" pitchFamily="34" charset="0"/>
                <a:cs typeface="Arial" panose="020B0604020202020204" pitchFamily="34" charset="0"/>
              </a:rPr>
              <a:t>Committees: </a:t>
            </a:r>
          </a:p>
          <a:p>
            <a:pPr lvl="1">
              <a:buClr>
                <a:srgbClr val="FFC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Minnesota Psychiatry Society: Program Committee Chair; legislative committee; </a:t>
            </a:r>
          </a:p>
          <a:p>
            <a:pPr lvl="1">
              <a:buClr>
                <a:srgbClr val="FFC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MNSAM: advocacy committee</a:t>
            </a:r>
          </a:p>
          <a:p>
            <a:pPr>
              <a:buClr>
                <a:srgbClr val="FFC000"/>
              </a:buClr>
              <a:buFont typeface="Wingdings" panose="05000000000000000000" pitchFamily="2" charset="2"/>
              <a:buChar char="§"/>
            </a:pPr>
            <a:endParaRPr lang="en-US" b="1" dirty="0">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876300" y="381000"/>
            <a:ext cx="8743950" cy="1143000"/>
          </a:xfrm>
        </p:spPr>
        <p:txBody>
          <a:bodyPr/>
          <a:lstStyle/>
          <a:p>
            <a:r>
              <a:rPr lang="en-US" sz="3200" dirty="0">
                <a:solidFill>
                  <a:schemeClr val="tx1"/>
                </a:solidFill>
              </a:rPr>
              <a:t>Sheila Specker, MD, FASAM, DFAPA		</a:t>
            </a:r>
          </a:p>
        </p:txBody>
      </p:sp>
    </p:spTree>
    <p:extLst>
      <p:ext uri="{BB962C8B-B14F-4D97-AF65-F5344CB8AC3E}">
        <p14:creationId xmlns:p14="http://schemas.microsoft.com/office/powerpoint/2010/main" val="1644088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699" y="1447800"/>
            <a:ext cx="9037322" cy="6553200"/>
          </a:xfrm>
        </p:spPr>
        <p:txBody>
          <a:bodyPr>
            <a:noAutofit/>
          </a:bodyPr>
          <a:lstStyle/>
          <a:p>
            <a:pPr>
              <a:spcBef>
                <a:spcPts val="0"/>
              </a:spcBef>
              <a:buClr>
                <a:srgbClr val="FFC000"/>
              </a:buClr>
              <a:buFont typeface="Wingdings" panose="05000000000000000000" pitchFamily="2" charset="2"/>
              <a:buChar char="§"/>
            </a:pPr>
            <a:r>
              <a:rPr lang="en-US" sz="2400" dirty="0"/>
              <a:t>First US study of general population collected between 2001-2002 and 2012-2103 compared self-reported psychotic disorder and cannabis use</a:t>
            </a:r>
          </a:p>
          <a:p>
            <a:pPr>
              <a:spcBef>
                <a:spcPts val="0"/>
              </a:spcBef>
              <a:buClr>
                <a:srgbClr val="FFC000"/>
              </a:buClr>
              <a:buFont typeface="Wingdings" panose="05000000000000000000" pitchFamily="2" charset="2"/>
              <a:buChar char="§"/>
            </a:pPr>
            <a:endParaRPr lang="en-US" sz="2400" b="1" dirty="0"/>
          </a:p>
          <a:p>
            <a:pPr>
              <a:spcBef>
                <a:spcPts val="0"/>
              </a:spcBef>
              <a:buClr>
                <a:srgbClr val="FFC000"/>
              </a:buClr>
              <a:buFont typeface="Wingdings" panose="05000000000000000000" pitchFamily="2" charset="2"/>
              <a:buChar char="§"/>
            </a:pPr>
            <a:r>
              <a:rPr lang="en-US" sz="2400" dirty="0"/>
              <a:t>Prevalence of past-year self-reported psychosis:</a:t>
            </a:r>
          </a:p>
          <a:p>
            <a:pPr lvl="1">
              <a:spcBef>
                <a:spcPts val="0"/>
              </a:spcBef>
              <a:buClr>
                <a:srgbClr val="FFC000"/>
              </a:buClr>
              <a:buFont typeface="Wingdings" panose="05000000000000000000" pitchFamily="2" charset="2"/>
              <a:buChar char="§"/>
            </a:pPr>
            <a:r>
              <a:rPr lang="en-US" sz="2000" dirty="0"/>
              <a:t>increased significantly between 2001–2002 and 2012–2013</a:t>
            </a:r>
          </a:p>
          <a:p>
            <a:pPr>
              <a:spcBef>
                <a:spcPts val="0"/>
              </a:spcBef>
              <a:buClr>
                <a:srgbClr val="FFC000"/>
              </a:buClr>
              <a:buFont typeface="Wingdings" panose="05000000000000000000" pitchFamily="2" charset="2"/>
              <a:buChar char="§"/>
            </a:pPr>
            <a:endParaRPr lang="en-US" sz="2400" dirty="0"/>
          </a:p>
          <a:p>
            <a:pPr>
              <a:spcBef>
                <a:spcPts val="0"/>
              </a:spcBef>
              <a:buClr>
                <a:srgbClr val="FFC000"/>
              </a:buClr>
              <a:buFont typeface="Wingdings" panose="05000000000000000000" pitchFamily="2" charset="2"/>
              <a:buChar char="§"/>
            </a:pPr>
            <a:r>
              <a:rPr lang="en-US" sz="2400" dirty="0"/>
              <a:t>Association of self-reported psychosis and non-medical cannabis use:</a:t>
            </a:r>
          </a:p>
          <a:p>
            <a:pPr lvl="1">
              <a:spcBef>
                <a:spcPts val="0"/>
              </a:spcBef>
              <a:buClr>
                <a:srgbClr val="FFC000"/>
              </a:buClr>
              <a:buFont typeface="Wingdings" panose="05000000000000000000" pitchFamily="2" charset="2"/>
              <a:buChar char="§"/>
            </a:pPr>
            <a:r>
              <a:rPr lang="en-US" sz="2000" dirty="0"/>
              <a:t>2001–2002: self-reported psychotic disorders </a:t>
            </a:r>
            <a:r>
              <a:rPr lang="en-US" sz="2000" u="sng" dirty="0"/>
              <a:t>were unrelated </a:t>
            </a:r>
            <a:r>
              <a:rPr lang="en-US" sz="2000" dirty="0"/>
              <a:t>to use of nonmedical cannabis</a:t>
            </a:r>
          </a:p>
          <a:p>
            <a:pPr lvl="1">
              <a:spcBef>
                <a:spcPts val="0"/>
              </a:spcBef>
              <a:buClr>
                <a:srgbClr val="FFC000"/>
              </a:buClr>
              <a:buFont typeface="Wingdings" panose="05000000000000000000" pitchFamily="2" charset="2"/>
              <a:buChar char="§"/>
            </a:pPr>
            <a:r>
              <a:rPr lang="en-US" sz="2000" dirty="0"/>
              <a:t>2012–2013: self-reported psychotic disorders </a:t>
            </a:r>
            <a:r>
              <a:rPr lang="en-US" sz="2000" u="sng" dirty="0"/>
              <a:t>were significantly more common </a:t>
            </a:r>
            <a:r>
              <a:rPr lang="en-US" sz="2000" dirty="0"/>
              <a:t>with nonmedical cannabis use; largest association with daily users and those with a cannabis use disorder  </a:t>
            </a:r>
          </a:p>
          <a:p>
            <a:pPr lvl="1">
              <a:spcBef>
                <a:spcPts val="0"/>
              </a:spcBef>
              <a:buClr>
                <a:srgbClr val="FFC000"/>
              </a:buClr>
              <a:buFont typeface="Wingdings" panose="05000000000000000000" pitchFamily="2" charset="2"/>
              <a:buChar char="§"/>
            </a:pPr>
            <a:r>
              <a:rPr lang="en-US" sz="2000" b="1" dirty="0"/>
              <a:t>Potency effect</a:t>
            </a:r>
            <a:endParaRPr lang="en-US" sz="2400" b="1" dirty="0"/>
          </a:p>
        </p:txBody>
      </p:sp>
      <p:pic>
        <p:nvPicPr>
          <p:cNvPr id="7" name="Picture 6">
            <a:extLst>
              <a:ext uri="{FF2B5EF4-FFF2-40B4-BE49-F238E27FC236}">
                <a16:creationId xmlns:a16="http://schemas.microsoft.com/office/drawing/2014/main" id="{61C9AE0E-3DB6-4DE5-979A-3A33ED566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100" y="123078"/>
            <a:ext cx="4152900" cy="990126"/>
          </a:xfrm>
          <a:prstGeom prst="rect">
            <a:avLst/>
          </a:prstGeom>
        </p:spPr>
      </p:pic>
      <p:sp>
        <p:nvSpPr>
          <p:cNvPr id="6" name="object 3"/>
          <p:cNvSpPr/>
          <p:nvPr/>
        </p:nvSpPr>
        <p:spPr>
          <a:xfrm>
            <a:off x="462509" y="241224"/>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8" name="Title 1"/>
          <p:cNvSpPr txBox="1">
            <a:spLocks/>
          </p:cNvSpPr>
          <p:nvPr/>
        </p:nvSpPr>
        <p:spPr>
          <a:xfrm>
            <a:off x="647700" y="0"/>
            <a:ext cx="6172200" cy="1143000"/>
          </a:xfrm>
          <a:prstGeom prst="rect">
            <a:avLst/>
          </a:prstGeom>
        </p:spPr>
        <p:txBody>
          <a:bodyPr vert="horz" lIns="91440" tIns="45720" rIns="91440" bIns="45720" rtlCol="0" anchor="ctr">
            <a:normAutofit/>
          </a:bodyPr>
          <a:lstStyle>
            <a:lvl1pPr algn="l" defTabSz="771626" rtl="0" eaLnBrk="1" latinLnBrk="0" hangingPunct="1">
              <a:lnSpc>
                <a:spcPct val="90000"/>
              </a:lnSpc>
              <a:spcBef>
                <a:spcPct val="0"/>
              </a:spcBef>
              <a:buNone/>
              <a:defRPr sz="3714" b="1" kern="1200">
                <a:solidFill>
                  <a:schemeClr val="tx1"/>
                </a:solidFill>
                <a:latin typeface="Arial" panose="020B0604020202020204" pitchFamily="34" charset="0"/>
                <a:ea typeface="+mj-ea"/>
                <a:cs typeface="Arial" panose="020B0604020202020204" pitchFamily="34" charset="0"/>
              </a:defRPr>
            </a:lvl1pPr>
          </a:lstStyle>
          <a:p>
            <a:pPr fontAlgn="auto">
              <a:spcAft>
                <a:spcPts val="0"/>
              </a:spcAft>
            </a:pPr>
            <a:r>
              <a:rPr lang="en-US" sz="2600" dirty="0" smtClean="0"/>
              <a:t>Association of Cannabis Use and Psychotic Disorders</a:t>
            </a:r>
            <a:endParaRPr lang="en-US" sz="2200" dirty="0"/>
          </a:p>
        </p:txBody>
      </p:sp>
    </p:spTree>
    <p:extLst>
      <p:ext uri="{BB962C8B-B14F-4D97-AF65-F5344CB8AC3E}">
        <p14:creationId xmlns:p14="http://schemas.microsoft.com/office/powerpoint/2010/main" val="2032817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95300" y="30480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5" y="1600200"/>
            <a:ext cx="7396725" cy="5029200"/>
          </a:xfrm>
        </p:spPr>
        <p:txBody>
          <a:bodyPr/>
          <a:lstStyle/>
          <a:p>
            <a:pPr marL="0" indent="0">
              <a:buNone/>
            </a:pPr>
            <a:r>
              <a:rPr lang="en-US" sz="2400" b="1" dirty="0">
                <a:ea typeface="Tahoma" panose="020B0604030504040204" pitchFamily="34" charset="0"/>
                <a:cs typeface="Tahoma" panose="020B0604030504040204" pitchFamily="34" charset="0"/>
              </a:rPr>
              <a:t>Composite</a:t>
            </a:r>
            <a:r>
              <a:rPr lang="en-US" sz="2400" b="1" dirty="0">
                <a:cs typeface="Arial" panose="020B0604020202020204" pitchFamily="34" charset="0"/>
              </a:rPr>
              <a:t> list of those with </a:t>
            </a:r>
            <a:r>
              <a:rPr lang="en-US" sz="2400" b="1" u="sng" dirty="0">
                <a:cs typeface="Arial" panose="020B0604020202020204" pitchFamily="34" charset="0"/>
              </a:rPr>
              <a:t>substantial/moderate</a:t>
            </a:r>
            <a:r>
              <a:rPr lang="en-US" sz="2400" b="1" dirty="0">
                <a:cs typeface="Arial" panose="020B0604020202020204" pitchFamily="34" charset="0"/>
              </a:rPr>
              <a:t> evidence:</a:t>
            </a:r>
          </a:p>
          <a:p>
            <a:pPr marL="0" indent="0">
              <a:buNone/>
            </a:pPr>
            <a:endParaRPr lang="en-US" sz="600" b="1" dirty="0">
              <a:cs typeface="Arial" panose="020B0604020202020204" pitchFamily="34" charset="0"/>
            </a:endParaRPr>
          </a:p>
          <a:p>
            <a:pPr>
              <a:buClr>
                <a:srgbClr val="FFC000"/>
              </a:buClr>
              <a:buFont typeface="Wingdings" panose="05000000000000000000" pitchFamily="2" charset="2"/>
              <a:buChar char="§"/>
            </a:pPr>
            <a:r>
              <a:rPr lang="en-US" sz="2200" b="1" dirty="0">
                <a:cs typeface="Arial" panose="020B0604020202020204" pitchFamily="34" charset="0"/>
              </a:rPr>
              <a:t>increased risk of motor vehicle crashes </a:t>
            </a:r>
          </a:p>
          <a:p>
            <a:pPr>
              <a:buClr>
                <a:srgbClr val="FFC000"/>
              </a:buClr>
              <a:buFont typeface="Wingdings" panose="05000000000000000000" pitchFamily="2" charset="2"/>
              <a:buChar char="§"/>
            </a:pPr>
            <a:r>
              <a:rPr lang="en-US" sz="2200" b="1" dirty="0">
                <a:cs typeface="Arial" panose="020B0604020202020204" pitchFamily="34" charset="0"/>
              </a:rPr>
              <a:t>increased risk for lung cancer</a:t>
            </a:r>
          </a:p>
          <a:p>
            <a:pPr>
              <a:buClr>
                <a:srgbClr val="FFC000"/>
              </a:buClr>
              <a:buFont typeface="Wingdings" panose="05000000000000000000" pitchFamily="2" charset="2"/>
              <a:buChar char="§"/>
            </a:pPr>
            <a:r>
              <a:rPr lang="en-US" sz="2200" b="1" dirty="0">
                <a:cs typeface="Arial" panose="020B0604020202020204" pitchFamily="34" charset="0"/>
              </a:rPr>
              <a:t>lower birth weight of the offspring (maternal cannabis smoking)</a:t>
            </a:r>
          </a:p>
          <a:p>
            <a:pPr>
              <a:buClr>
                <a:srgbClr val="FFC000"/>
              </a:buClr>
              <a:buFont typeface="Wingdings" panose="05000000000000000000" pitchFamily="2" charset="2"/>
              <a:buChar char="§"/>
            </a:pPr>
            <a:r>
              <a:rPr lang="en-US" sz="2200" b="1" dirty="0">
                <a:cs typeface="Arial" panose="020B0604020202020204" pitchFamily="34" charset="0"/>
              </a:rPr>
              <a:t>cognitive impairments (acute effects)</a:t>
            </a:r>
          </a:p>
          <a:p>
            <a:pPr>
              <a:buClr>
                <a:srgbClr val="FFC000"/>
              </a:buClr>
              <a:buFont typeface="Wingdings" panose="05000000000000000000" pitchFamily="2" charset="2"/>
              <a:buChar char="§"/>
            </a:pPr>
            <a:r>
              <a:rPr lang="en-US" sz="2200" b="1" dirty="0">
                <a:cs typeface="Arial" panose="020B0604020202020204" pitchFamily="34" charset="0"/>
              </a:rPr>
              <a:t>development of schizophrenia or other psychoses; highest risk among heavy users of high potency products</a:t>
            </a:r>
          </a:p>
          <a:p>
            <a:pPr>
              <a:buClr>
                <a:srgbClr val="FFC000"/>
              </a:buClr>
              <a:buFont typeface="Wingdings" panose="05000000000000000000" pitchFamily="2" charset="2"/>
              <a:buChar char="§"/>
            </a:pPr>
            <a:r>
              <a:rPr lang="en-US" sz="2200" b="1" dirty="0">
                <a:cs typeface="Arial" panose="020B0604020202020204" pitchFamily="34" charset="0"/>
              </a:rPr>
              <a:t>development of problem cannabis use, particularly when onset of use occurs during adolescence</a:t>
            </a:r>
          </a:p>
          <a:p>
            <a:pPr marL="0" indent="0">
              <a:buNone/>
            </a:pPr>
            <a:endParaRPr lang="en-US" sz="2400" b="1" dirty="0">
              <a:cs typeface="Arial" panose="020B0604020202020204" pitchFamily="34" charset="0"/>
            </a:endParaRPr>
          </a:p>
        </p:txBody>
      </p:sp>
      <p:sp>
        <p:nvSpPr>
          <p:cNvPr id="7" name="Title 1"/>
          <p:cNvSpPr>
            <a:spLocks noGrp="1"/>
          </p:cNvSpPr>
          <p:nvPr>
            <p:ph type="title"/>
          </p:nvPr>
        </p:nvSpPr>
        <p:spPr>
          <a:xfrm>
            <a:off x="733848" y="304800"/>
            <a:ext cx="9553152" cy="1143000"/>
          </a:xfrm>
        </p:spPr>
        <p:txBody>
          <a:bodyPr/>
          <a:lstStyle/>
          <a:p>
            <a:r>
              <a:rPr lang="en-US" sz="1700" b="1" dirty="0">
                <a:latin typeface="Arial" panose="020B0604020202020204" pitchFamily="34" charset="0"/>
                <a:cs typeface="Arial" panose="020B0604020202020204" pitchFamily="34" charset="0"/>
              </a:rPr>
              <a:t>The Health Effects of Cannabis and Cannabinoids: The Current State of Evidence and Recommendations for Research (</a:t>
            </a:r>
            <a:r>
              <a:rPr lang="en-US" sz="1800" b="1" dirty="0">
                <a:latin typeface="Arial" panose="020B0604020202020204" pitchFamily="34" charset="0"/>
                <a:cs typeface="Arial" panose="020B0604020202020204" pitchFamily="34" charset="0"/>
              </a:rPr>
              <a:t>National Academies of Sciences, Engineering, and </a:t>
            </a:r>
            <a:r>
              <a:rPr lang="en-US" sz="1800" b="1" dirty="0">
                <a:solidFill>
                  <a:schemeClr val="tx1"/>
                </a:solidFill>
                <a:latin typeface="Arial" panose="020B0604020202020204" pitchFamily="34" charset="0"/>
                <a:cs typeface="Arial" panose="020B0604020202020204" pitchFamily="34" charset="0"/>
              </a:rPr>
              <a:t>Medicine, </a:t>
            </a:r>
            <a:r>
              <a:rPr lang="en-US" sz="1600" b="1" dirty="0">
                <a:solidFill>
                  <a:schemeClr val="tx1"/>
                </a:solidFill>
                <a:latin typeface="Arial" panose="020B0604020202020204" pitchFamily="34" charset="0"/>
                <a:cs typeface="Arial" panose="020B0604020202020204" pitchFamily="34" charset="0"/>
              </a:rPr>
              <a:t>2017</a:t>
            </a:r>
            <a:r>
              <a:rPr lang="en-US" sz="1600" b="1" dirty="0">
                <a:latin typeface="Arial" panose="020B0604020202020204" pitchFamily="34" charset="0"/>
                <a:cs typeface="Arial" panose="020B0604020202020204" pitchFamily="34" charset="0"/>
              </a:rPr>
              <a:t>) </a:t>
            </a:r>
            <a:r>
              <a:rPr lang="en-US" sz="1600" dirty="0"/>
              <a:t/>
            </a:r>
            <a:br>
              <a:rPr lang="en-US" sz="1600" dirty="0"/>
            </a:br>
            <a:endParaRPr lang="en-US" sz="17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0995" y="1295400"/>
            <a:ext cx="1952725" cy="3029106"/>
          </a:xfrm>
          <a:prstGeom prst="rect">
            <a:avLst/>
          </a:prstGeom>
        </p:spPr>
      </p:pic>
    </p:spTree>
    <p:extLst>
      <p:ext uri="{BB962C8B-B14F-4D97-AF65-F5344CB8AC3E}">
        <p14:creationId xmlns:p14="http://schemas.microsoft.com/office/powerpoint/2010/main" val="2112037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9267" name="Picture 2" descr="http://www.freedigitalphotos.net/images/image.php?src=30222">
            <a:hlinkClick r:id="rId3"/>
          </p:cNvPr>
          <p:cNvPicPr>
            <a:picLocks noChangeAspect="1" noChangeArrowheads="1"/>
          </p:cNvPicPr>
          <p:nvPr/>
        </p:nvPicPr>
        <p:blipFill>
          <a:blip r:embed="rId4" cstate="print"/>
          <a:srcRect/>
          <a:stretch>
            <a:fillRect/>
          </a:stretch>
        </p:blipFill>
        <p:spPr bwMode="auto">
          <a:xfrm>
            <a:off x="600075" y="3943350"/>
            <a:ext cx="1607344" cy="900113"/>
          </a:xfrm>
          <a:prstGeom prst="rect">
            <a:avLst/>
          </a:prstGeom>
          <a:noFill/>
          <a:ln w="9525">
            <a:noFill/>
            <a:miter lim="800000"/>
            <a:headEnd/>
            <a:tailEnd/>
          </a:ln>
        </p:spPr>
      </p:pic>
      <p:pic>
        <p:nvPicPr>
          <p:cNvPr id="139268" name="Picture 4" descr="http://www.freedigitalphotos.net/images/image.php?src=23520">
            <a:hlinkClick r:id="rId5"/>
          </p:cNvPr>
          <p:cNvPicPr>
            <a:picLocks noChangeAspect="1" noChangeArrowheads="1"/>
          </p:cNvPicPr>
          <p:nvPr/>
        </p:nvPicPr>
        <p:blipFill>
          <a:blip r:embed="rId6" cstate="print"/>
          <a:srcRect/>
          <a:stretch>
            <a:fillRect/>
          </a:stretch>
        </p:blipFill>
        <p:spPr bwMode="auto">
          <a:xfrm>
            <a:off x="6343650" y="4714914"/>
            <a:ext cx="1607344" cy="795635"/>
          </a:xfrm>
          <a:prstGeom prst="rect">
            <a:avLst/>
          </a:prstGeom>
          <a:noFill/>
          <a:ln w="9525">
            <a:noFill/>
            <a:miter lim="800000"/>
            <a:headEnd/>
            <a:tailEnd/>
          </a:ln>
        </p:spPr>
      </p:pic>
      <p:pic>
        <p:nvPicPr>
          <p:cNvPr id="139269" name="Picture 6" descr="http://www.freedigitalphotos.net/images/image.php?src=24582">
            <a:hlinkClick r:id="rId7"/>
          </p:cNvPr>
          <p:cNvPicPr>
            <a:picLocks noChangeAspect="1" noChangeArrowheads="1"/>
          </p:cNvPicPr>
          <p:nvPr/>
        </p:nvPicPr>
        <p:blipFill>
          <a:blip r:embed="rId8" cstate="print"/>
          <a:srcRect/>
          <a:stretch>
            <a:fillRect/>
          </a:stretch>
        </p:blipFill>
        <p:spPr bwMode="auto">
          <a:xfrm>
            <a:off x="4029075" y="4714914"/>
            <a:ext cx="1607344" cy="795635"/>
          </a:xfrm>
          <a:prstGeom prst="rect">
            <a:avLst/>
          </a:prstGeom>
          <a:noFill/>
          <a:ln w="9525">
            <a:noFill/>
            <a:miter lim="800000"/>
            <a:headEnd/>
            <a:tailEnd/>
          </a:ln>
        </p:spPr>
      </p:pic>
      <p:pic>
        <p:nvPicPr>
          <p:cNvPr id="139270" name="Picture 8" descr="http://www.freedigitalphotos.net/images/image.php?src=18755">
            <a:hlinkClick r:id="rId9"/>
          </p:cNvPr>
          <p:cNvPicPr>
            <a:picLocks noChangeAspect="1" noChangeArrowheads="1"/>
          </p:cNvPicPr>
          <p:nvPr/>
        </p:nvPicPr>
        <p:blipFill>
          <a:blip r:embed="rId10" cstate="print"/>
          <a:srcRect/>
          <a:stretch>
            <a:fillRect/>
          </a:stretch>
        </p:blipFill>
        <p:spPr bwMode="auto">
          <a:xfrm>
            <a:off x="1628775" y="4521995"/>
            <a:ext cx="1607344" cy="803672"/>
          </a:xfrm>
          <a:prstGeom prst="rect">
            <a:avLst/>
          </a:prstGeom>
          <a:noFill/>
          <a:ln w="9525">
            <a:noFill/>
            <a:miter lim="800000"/>
            <a:headEnd/>
            <a:tailEnd/>
          </a:ln>
        </p:spPr>
      </p:pic>
      <p:pic>
        <p:nvPicPr>
          <p:cNvPr id="139271" name="Picture 10" descr="http://www.freedigitalphotos.net/images/image.php?src=18736">
            <a:hlinkClick r:id="rId11"/>
          </p:cNvPr>
          <p:cNvPicPr>
            <a:picLocks noChangeAspect="1" noChangeArrowheads="1"/>
          </p:cNvPicPr>
          <p:nvPr/>
        </p:nvPicPr>
        <p:blipFill>
          <a:blip r:embed="rId12" cstate="print"/>
          <a:srcRect/>
          <a:stretch>
            <a:fillRect/>
          </a:stretch>
        </p:blipFill>
        <p:spPr bwMode="auto">
          <a:xfrm>
            <a:off x="7886700" y="3879056"/>
            <a:ext cx="1607344" cy="900113"/>
          </a:xfrm>
          <a:prstGeom prst="rect">
            <a:avLst/>
          </a:prstGeom>
          <a:noFill/>
          <a:ln w="9525">
            <a:noFill/>
            <a:miter lim="800000"/>
            <a:headEnd/>
            <a:tailEnd/>
          </a:ln>
        </p:spPr>
      </p:pic>
      <p:pic>
        <p:nvPicPr>
          <p:cNvPr id="139272" name="Picture 12" descr="http://www.freedigitalphotos.net/images/image.php?src=12986">
            <a:hlinkClick r:id="rId13"/>
          </p:cNvPr>
          <p:cNvPicPr>
            <a:picLocks noChangeAspect="1" noChangeArrowheads="1"/>
          </p:cNvPicPr>
          <p:nvPr/>
        </p:nvPicPr>
        <p:blipFill>
          <a:blip r:embed="rId14" cstate="print"/>
          <a:srcRect/>
          <a:stretch>
            <a:fillRect/>
          </a:stretch>
        </p:blipFill>
        <p:spPr bwMode="auto">
          <a:xfrm>
            <a:off x="3257550" y="3879059"/>
            <a:ext cx="771525" cy="867966"/>
          </a:xfrm>
          <a:prstGeom prst="rect">
            <a:avLst/>
          </a:prstGeom>
          <a:noFill/>
          <a:ln w="9525">
            <a:noFill/>
            <a:miter lim="800000"/>
            <a:headEnd/>
            <a:tailEnd/>
          </a:ln>
        </p:spPr>
      </p:pic>
      <p:pic>
        <p:nvPicPr>
          <p:cNvPr id="139274" name="Picture 5" descr="j0229431"/>
          <p:cNvPicPr>
            <a:picLocks noChangeAspect="1" noChangeArrowheads="1"/>
          </p:cNvPicPr>
          <p:nvPr/>
        </p:nvPicPr>
        <p:blipFill>
          <a:blip r:embed="rId15" cstate="print"/>
          <a:srcRect/>
          <a:stretch>
            <a:fillRect/>
          </a:stretch>
        </p:blipFill>
        <p:spPr bwMode="auto">
          <a:xfrm>
            <a:off x="5143500" y="3814762"/>
            <a:ext cx="1800225" cy="900113"/>
          </a:xfrm>
          <a:prstGeom prst="rect">
            <a:avLst/>
          </a:prstGeom>
          <a:noFill/>
          <a:ln w="9525">
            <a:noFill/>
            <a:miter lim="800000"/>
            <a:headEnd/>
            <a:tailEnd/>
          </a:ln>
        </p:spPr>
      </p:pic>
      <p:sp>
        <p:nvSpPr>
          <p:cNvPr id="18" name="TextBox 17"/>
          <p:cNvSpPr txBox="1"/>
          <p:nvPr/>
        </p:nvSpPr>
        <p:spPr>
          <a:xfrm>
            <a:off x="1747837" y="685800"/>
            <a:ext cx="6791325" cy="2648928"/>
          </a:xfrm>
          <a:prstGeom prst="rect">
            <a:avLst/>
          </a:prstGeom>
          <a:solidFill>
            <a:srgbClr val="A50021"/>
          </a:solidFill>
        </p:spPr>
        <p:txBody>
          <a:bodyPr wrap="square" lIns="85610" tIns="42798" rIns="85610" bIns="42798">
            <a:spAutoFit/>
          </a:bodyPr>
          <a:lstStyle/>
          <a:p>
            <a:pPr algn="ctr" defTabSz="771571" eaLnBrk="1" fontAlgn="auto" hangingPunct="1">
              <a:spcBef>
                <a:spcPts val="0"/>
              </a:spcBef>
              <a:spcAft>
                <a:spcPts val="0"/>
              </a:spcAft>
              <a:defRPr/>
            </a:pPr>
            <a:r>
              <a:rPr lang="en-US" sz="4500" b="1" dirty="0">
                <a:solidFill>
                  <a:srgbClr val="FFFFFF"/>
                </a:solidFill>
                <a:effectLst>
                  <a:outerShdw blurRad="38100" dist="38100" dir="2700000" algn="tl">
                    <a:srgbClr val="000000">
                      <a:alpha val="43137"/>
                    </a:srgbClr>
                  </a:outerShdw>
                </a:effectLst>
                <a:latin typeface="Calibri" pitchFamily="34" charset="0"/>
                <a:cs typeface="Arial" pitchFamily="34" charset="0"/>
              </a:rPr>
              <a:t>THANK YOU !</a:t>
            </a:r>
          </a:p>
          <a:p>
            <a:pPr algn="ctr" defTabSz="771571" eaLnBrk="1" fontAlgn="auto" hangingPunct="1">
              <a:spcBef>
                <a:spcPts val="0"/>
              </a:spcBef>
              <a:spcAft>
                <a:spcPts val="0"/>
              </a:spcAft>
              <a:defRPr/>
            </a:pPr>
            <a:r>
              <a:rPr lang="en-US" sz="3038" b="1" dirty="0">
                <a:solidFill>
                  <a:prstClr val="white"/>
                </a:solidFill>
                <a:effectLst>
                  <a:outerShdw blurRad="38100" dist="38100" dir="2700000" algn="tl">
                    <a:srgbClr val="000000">
                      <a:alpha val="43137"/>
                    </a:srgbClr>
                  </a:outerShdw>
                </a:effectLst>
                <a:latin typeface="Calibri" pitchFamily="34" charset="0"/>
                <a:cs typeface="Arial" pitchFamily="34" charset="0"/>
              </a:rPr>
              <a:t>Contact: </a:t>
            </a:r>
            <a:r>
              <a:rPr lang="en-US" sz="3038" b="1" dirty="0">
                <a:solidFill>
                  <a:prstClr val="white"/>
                </a:solidFill>
                <a:latin typeface="Calibri" panose="020F0502020204030204"/>
              </a:rPr>
              <a:t>Ken C. Winters, Ph.D.</a:t>
            </a:r>
          </a:p>
          <a:p>
            <a:pPr algn="ctr" defTabSz="771571" eaLnBrk="1" fontAlgn="auto" hangingPunct="1">
              <a:spcBef>
                <a:spcPts val="0"/>
              </a:spcBef>
              <a:spcAft>
                <a:spcPts val="0"/>
              </a:spcAft>
              <a:defRPr/>
            </a:pPr>
            <a:r>
              <a:rPr lang="en-US" sz="3038" u="sng" dirty="0">
                <a:effectLst>
                  <a:outerShdw blurRad="38100" dist="38100" dir="2700000" algn="tl">
                    <a:srgbClr val="000000">
                      <a:alpha val="43137"/>
                    </a:srgbClr>
                  </a:outerShdw>
                </a:effectLst>
                <a:highlight>
                  <a:srgbClr val="FFFF00"/>
                </a:highlight>
                <a:latin typeface="Calibri" panose="020F0502020204030204"/>
                <a:cs typeface="Arial" pitchFamily="34" charset="0"/>
                <a:hlinkClick r:id="rId16">
                  <a:extLst>
                    <a:ext uri="{A12FA001-AC4F-418D-AE19-62706E023703}">
                      <ahyp:hlinkClr xmlns="" xmlns:ahyp="http://schemas.microsoft.com/office/drawing/2018/hyperlinkcolor" val="tx"/>
                    </a:ext>
                  </a:extLst>
                </a:hlinkClick>
              </a:rPr>
              <a:t>winte001@umn.edu</a:t>
            </a:r>
            <a:endParaRPr lang="en-US" sz="3038" u="sng" dirty="0">
              <a:effectLst>
                <a:outerShdw blurRad="38100" dist="38100" dir="2700000" algn="tl">
                  <a:srgbClr val="000000">
                    <a:alpha val="43137"/>
                  </a:srgbClr>
                </a:outerShdw>
              </a:effectLst>
              <a:highlight>
                <a:srgbClr val="FFFF00"/>
              </a:highlight>
              <a:latin typeface="Calibri" panose="020F0502020204030204"/>
              <a:cs typeface="Arial" pitchFamily="34" charset="0"/>
            </a:endParaRPr>
          </a:p>
          <a:p>
            <a:pPr algn="ctr" defTabSz="771571" eaLnBrk="1" fontAlgn="auto" hangingPunct="1">
              <a:spcBef>
                <a:spcPts val="0"/>
              </a:spcBef>
              <a:spcAft>
                <a:spcPts val="0"/>
              </a:spcAft>
              <a:defRPr/>
            </a:pPr>
            <a:r>
              <a:rPr lang="en-US" sz="3038" b="1" dirty="0">
                <a:solidFill>
                  <a:prstClr val="white"/>
                </a:solidFill>
                <a:effectLst>
                  <a:outerShdw blurRad="38100" dist="38100" dir="2700000" algn="tl">
                    <a:srgbClr val="000000">
                      <a:alpha val="43137"/>
                    </a:srgbClr>
                  </a:outerShdw>
                </a:effectLst>
                <a:latin typeface="Calibri" panose="020F0502020204030204"/>
                <a:cs typeface="Arial" pitchFamily="34" charset="0"/>
              </a:rPr>
              <a:t>Sheila Specker, MD</a:t>
            </a:r>
          </a:p>
          <a:p>
            <a:pPr algn="ctr" defTabSz="771571" eaLnBrk="1" fontAlgn="auto" hangingPunct="1">
              <a:spcBef>
                <a:spcPts val="0"/>
              </a:spcBef>
              <a:spcAft>
                <a:spcPts val="0"/>
              </a:spcAft>
              <a:defRPr/>
            </a:pPr>
            <a:r>
              <a:rPr lang="en-US" sz="3038" u="sng" dirty="0">
                <a:effectLst>
                  <a:outerShdw blurRad="38100" dist="38100" dir="2700000" algn="tl">
                    <a:srgbClr val="000000">
                      <a:alpha val="43137"/>
                    </a:srgbClr>
                  </a:outerShdw>
                </a:effectLst>
                <a:highlight>
                  <a:srgbClr val="FFFF00"/>
                </a:highlight>
                <a:latin typeface="Calibri" panose="020F0502020204030204"/>
                <a:cs typeface="Arial" pitchFamily="34" charset="0"/>
              </a:rPr>
              <a:t>speck001@umn.edu</a:t>
            </a:r>
            <a:endParaRPr lang="en-US" sz="3038" u="sng" dirty="0">
              <a:effectLst>
                <a:outerShdw blurRad="38100" dist="38100" dir="2700000" algn="tl">
                  <a:srgbClr val="000000">
                    <a:alpha val="43137"/>
                  </a:srgbClr>
                </a:outerShdw>
              </a:effectLst>
              <a:highlight>
                <a:srgbClr val="FFFF00"/>
              </a:highlight>
              <a:latin typeface="Calibri" pitchFamily="34" charset="0"/>
              <a:cs typeface="Arial" pitchFamily="34" charset="0"/>
            </a:endParaRPr>
          </a:p>
        </p:txBody>
      </p:sp>
    </p:spTree>
    <p:extLst>
      <p:ext uri="{BB962C8B-B14F-4D97-AF65-F5344CB8AC3E}">
        <p14:creationId xmlns:p14="http://schemas.microsoft.com/office/powerpoint/2010/main" val="1990095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452A9-6DE1-40E8-AD41-4B13B898EBDF}"/>
              </a:ext>
            </a:extLst>
          </p:cNvPr>
          <p:cNvSpPr>
            <a:spLocks noGrp="1"/>
          </p:cNvSpPr>
          <p:nvPr>
            <p:ph type="title"/>
          </p:nvPr>
        </p:nvSpPr>
        <p:spPr>
          <a:xfrm>
            <a:off x="2857500" y="304800"/>
            <a:ext cx="7315200" cy="838833"/>
          </a:xfrm>
        </p:spPr>
        <p:txBody>
          <a:bodyPr>
            <a:noAutofit/>
          </a:bodyPr>
          <a:lstStyle/>
          <a:p>
            <a:r>
              <a:rPr lang="en-US" sz="2400" b="1" dirty="0"/>
              <a:t>Smart Approaches to Marijuana Minnesota</a:t>
            </a:r>
            <a:br>
              <a:rPr lang="en-US" sz="2400" b="1" dirty="0"/>
            </a:br>
            <a:r>
              <a:rPr lang="en-US" sz="2400" b="1" dirty="0"/>
              <a:t>(www.sammn.org)</a:t>
            </a:r>
          </a:p>
        </p:txBody>
      </p:sp>
      <p:sp>
        <p:nvSpPr>
          <p:cNvPr id="3" name="Content Placeholder 2">
            <a:extLst>
              <a:ext uri="{FF2B5EF4-FFF2-40B4-BE49-F238E27FC236}">
                <a16:creationId xmlns:a16="http://schemas.microsoft.com/office/drawing/2014/main" id="{B0CAAE0F-ED18-471C-9F25-DFC2ED7EEB04}"/>
              </a:ext>
            </a:extLst>
          </p:cNvPr>
          <p:cNvSpPr>
            <a:spLocks noGrp="1"/>
          </p:cNvSpPr>
          <p:nvPr>
            <p:ph idx="1"/>
          </p:nvPr>
        </p:nvSpPr>
        <p:spPr>
          <a:xfrm>
            <a:off x="647700" y="2057400"/>
            <a:ext cx="8513148" cy="3582676"/>
          </a:xfrm>
        </p:spPr>
        <p:txBody>
          <a:bodyPr>
            <a:normAutofit/>
          </a:bodyPr>
          <a:lstStyle/>
          <a:p>
            <a:pPr marL="0" indent="0">
              <a:lnSpc>
                <a:spcPct val="107000"/>
              </a:lnSpc>
              <a:spcBef>
                <a:spcPts val="0"/>
              </a:spcBef>
              <a:spcAft>
                <a:spcPts val="675"/>
              </a:spcAft>
              <a:buNone/>
            </a:pPr>
            <a:r>
              <a:rPr lang="en-US" sz="2400" b="1" dirty="0">
                <a:ea typeface="Tahoma" panose="020B0604030504040204" pitchFamily="34" charset="0"/>
              </a:rPr>
              <a:t>Mission Statement</a:t>
            </a:r>
            <a:endParaRPr lang="en-US" sz="2400" dirty="0">
              <a:ea typeface="Tahoma" panose="020B0604030504040204" pitchFamily="34" charset="0"/>
            </a:endParaRPr>
          </a:p>
          <a:p>
            <a:pPr marL="0" indent="0">
              <a:lnSpc>
                <a:spcPct val="107000"/>
              </a:lnSpc>
              <a:spcBef>
                <a:spcPts val="0"/>
              </a:spcBef>
              <a:spcAft>
                <a:spcPts val="675"/>
              </a:spcAft>
              <a:buNone/>
            </a:pPr>
            <a:r>
              <a:rPr lang="en-US" sz="2400" dirty="0">
                <a:ea typeface="Tahoma" panose="020B0604030504040204" pitchFamily="34" charset="0"/>
              </a:rPr>
              <a:t>Our mission is to educate citizens and legislators about the current science regarding cannabis use and harms for the purpose of protecting the health and safety of Minnesotans. </a:t>
            </a:r>
          </a:p>
          <a:p>
            <a:pPr marL="0" indent="0">
              <a:lnSpc>
                <a:spcPct val="107000"/>
              </a:lnSpc>
              <a:spcBef>
                <a:spcPts val="0"/>
              </a:spcBef>
              <a:spcAft>
                <a:spcPts val="675"/>
              </a:spcAft>
              <a:buNone/>
            </a:pPr>
            <a:endParaRPr lang="en-US" sz="2400" b="1" dirty="0">
              <a:ea typeface="Tahoma" panose="020B0604030504040204" pitchFamily="34" charset="0"/>
            </a:endParaRPr>
          </a:p>
          <a:p>
            <a:pPr marL="0" indent="0">
              <a:lnSpc>
                <a:spcPct val="107000"/>
              </a:lnSpc>
              <a:spcBef>
                <a:spcPts val="0"/>
              </a:spcBef>
              <a:spcAft>
                <a:spcPts val="675"/>
              </a:spcAft>
              <a:buNone/>
            </a:pPr>
            <a:r>
              <a:rPr lang="en-US" sz="2400" b="1" dirty="0">
                <a:ea typeface="Tahoma" panose="020B0604030504040204" pitchFamily="34" charset="0"/>
              </a:rPr>
              <a:t>Vision Statement</a:t>
            </a:r>
            <a:endParaRPr lang="en-US" sz="2400" dirty="0">
              <a:ea typeface="Tahoma" panose="020B0604030504040204" pitchFamily="34" charset="0"/>
            </a:endParaRPr>
          </a:p>
          <a:p>
            <a:pPr marL="0" indent="0">
              <a:lnSpc>
                <a:spcPct val="107000"/>
              </a:lnSpc>
              <a:spcBef>
                <a:spcPts val="0"/>
              </a:spcBef>
              <a:spcAft>
                <a:spcPts val="675"/>
              </a:spcAft>
              <a:buNone/>
            </a:pPr>
            <a:r>
              <a:rPr lang="en-US" sz="2400" dirty="0">
                <a:ea typeface="Tahoma" panose="020B0604030504040204" pitchFamily="34" charset="0"/>
              </a:rPr>
              <a:t>We envision a Minnesota where cannabis policies are aligned with the scientific understanding of its harms and benefits.</a:t>
            </a:r>
          </a:p>
        </p:txBody>
      </p:sp>
      <p:sp>
        <p:nvSpPr>
          <p:cNvPr id="4" name="Slide Number Placeholder 3">
            <a:extLst>
              <a:ext uri="{FF2B5EF4-FFF2-40B4-BE49-F238E27FC236}">
                <a16:creationId xmlns:a16="http://schemas.microsoft.com/office/drawing/2014/main" id="{CA2058DD-9713-4B35-93AC-513A64DE1D71}"/>
              </a:ext>
            </a:extLst>
          </p:cNvPr>
          <p:cNvSpPr>
            <a:spLocks noGrp="1"/>
          </p:cNvSpPr>
          <p:nvPr>
            <p:ph type="sldNum" sz="quarter" idx="12"/>
          </p:nvPr>
        </p:nvSpPr>
        <p:spPr/>
        <p:txBody>
          <a:bodyPr/>
          <a:lstStyle/>
          <a:p>
            <a:pPr marL="0" marR="0" lvl="0" indent="0" algn="r" defTabSz="578678" rtl="0" eaLnBrk="1" fontAlgn="auto" latinLnBrk="0" hangingPunct="1">
              <a:lnSpc>
                <a:spcPct val="100000"/>
              </a:lnSpc>
              <a:spcBef>
                <a:spcPts val="0"/>
              </a:spcBef>
              <a:spcAft>
                <a:spcPts val="0"/>
              </a:spcAft>
              <a:buClrTx/>
              <a:buSzTx/>
              <a:buFontTx/>
              <a:buNone/>
              <a:tabLst/>
              <a:defRPr/>
            </a:pPr>
            <a:r>
              <a:rPr kumimoji="0" lang="en-US" sz="759"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4</a:t>
            </a:r>
          </a:p>
        </p:txBody>
      </p:sp>
    </p:spTree>
    <p:extLst>
      <p:ext uri="{BB962C8B-B14F-4D97-AF65-F5344CB8AC3E}">
        <p14:creationId xmlns:p14="http://schemas.microsoft.com/office/powerpoint/2010/main" val="2748485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DA4A-2CAE-A604-B498-B5B084EE418B}"/>
              </a:ext>
            </a:extLst>
          </p:cNvPr>
          <p:cNvSpPr>
            <a:spLocks noGrp="1"/>
          </p:cNvSpPr>
          <p:nvPr>
            <p:ph type="title"/>
          </p:nvPr>
        </p:nvSpPr>
        <p:spPr/>
        <p:txBody>
          <a:bodyPr/>
          <a:lstStyle/>
          <a:p>
            <a:r>
              <a:rPr lang="en-US" dirty="0"/>
              <a:t>ASAM Position Statement on</a:t>
            </a:r>
            <a:br>
              <a:rPr lang="en-US" dirty="0"/>
            </a:br>
            <a:r>
              <a:rPr lang="en-US" dirty="0"/>
              <a:t>Non-Medical Cannabis</a:t>
            </a:r>
          </a:p>
        </p:txBody>
      </p:sp>
      <p:sp>
        <p:nvSpPr>
          <p:cNvPr id="3" name="Content Placeholder 2">
            <a:extLst>
              <a:ext uri="{FF2B5EF4-FFF2-40B4-BE49-F238E27FC236}">
                <a16:creationId xmlns:a16="http://schemas.microsoft.com/office/drawing/2014/main" id="{C4D48092-F26D-A798-7972-D2C711671383}"/>
              </a:ext>
            </a:extLst>
          </p:cNvPr>
          <p:cNvSpPr>
            <a:spLocks noGrp="1"/>
          </p:cNvSpPr>
          <p:nvPr>
            <p:ph idx="1"/>
          </p:nvPr>
        </p:nvSpPr>
        <p:spPr/>
        <p:txBody>
          <a:bodyPr/>
          <a:lstStyle/>
          <a:p>
            <a:pPr marL="457200" indent="-457200">
              <a:buFont typeface="+mj-lt"/>
              <a:buAutoNum type="arabicPeriod"/>
            </a:pPr>
            <a:r>
              <a:rPr lang="en-US" sz="2800" dirty="0">
                <a:latin typeface="Arial" panose="020B0604020202020204" pitchFamily="34" charset="0"/>
                <a:cs typeface="Arial" panose="020B0604020202020204" pitchFamily="34" charset="0"/>
              </a:rPr>
              <a:t>Public health: Evidence-based prevention, no distribution &lt;21</a:t>
            </a:r>
          </a:p>
          <a:p>
            <a:pPr marL="457200" indent="-457200">
              <a:buFont typeface="+mj-lt"/>
              <a:buAutoNum type="arabicPeriod"/>
            </a:pPr>
            <a:r>
              <a:rPr lang="en-US" sz="2800" dirty="0">
                <a:latin typeface="Arial" panose="020B0604020202020204" pitchFamily="34" charset="0"/>
                <a:cs typeface="Arial" panose="020B0604020202020204" pitchFamily="34" charset="0"/>
              </a:rPr>
              <a:t>Decriminalize, expungement</a:t>
            </a:r>
          </a:p>
          <a:p>
            <a:pPr marL="457200" indent="-457200">
              <a:buFont typeface="+mj-lt"/>
              <a:buAutoNum type="arabicPeriod"/>
            </a:pPr>
            <a:r>
              <a:rPr lang="en-US" sz="2800" dirty="0">
                <a:latin typeface="Arial" panose="020B0604020202020204" pitchFamily="34" charset="0"/>
                <a:cs typeface="Arial" panose="020B0604020202020204" pitchFamily="34" charset="0"/>
              </a:rPr>
              <a:t>Amend CSA</a:t>
            </a:r>
          </a:p>
          <a:p>
            <a:pPr marL="457200" indent="-457200">
              <a:buFont typeface="+mj-lt"/>
              <a:buAutoNum type="arabicPeriod"/>
            </a:pPr>
            <a:r>
              <a:rPr lang="en-US" sz="2800" dirty="0">
                <a:latin typeface="Arial" panose="020B0604020202020204" pitchFamily="34" charset="0"/>
                <a:cs typeface="Arial" panose="020B0604020202020204" pitchFamily="34" charset="0"/>
              </a:rPr>
              <a:t>If legalize: use models other than commercialization (e.g., limit production, sale to nonprofits, public authority)</a:t>
            </a:r>
          </a:p>
        </p:txBody>
      </p:sp>
    </p:spTree>
    <p:extLst>
      <p:ext uri="{BB962C8B-B14F-4D97-AF65-F5344CB8AC3E}">
        <p14:creationId xmlns:p14="http://schemas.microsoft.com/office/powerpoint/2010/main" val="128518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5ADF3-6948-1037-6957-86C7BC8409E2}"/>
              </a:ext>
            </a:extLst>
          </p:cNvPr>
          <p:cNvSpPr>
            <a:spLocks noGrp="1"/>
          </p:cNvSpPr>
          <p:nvPr>
            <p:ph type="title"/>
          </p:nvPr>
        </p:nvSpPr>
        <p:spPr/>
        <p:txBody>
          <a:bodyPr/>
          <a:lstStyle/>
          <a:p>
            <a:r>
              <a:rPr lang="en-US" dirty="0"/>
              <a:t>ASAM Position Statement on</a:t>
            </a:r>
            <a:br>
              <a:rPr lang="en-US" dirty="0"/>
            </a:br>
            <a:r>
              <a:rPr lang="en-US" dirty="0"/>
              <a:t>Non-Medical Cannabis</a:t>
            </a:r>
          </a:p>
        </p:txBody>
      </p:sp>
      <p:sp>
        <p:nvSpPr>
          <p:cNvPr id="3" name="Content Placeholder 2">
            <a:extLst>
              <a:ext uri="{FF2B5EF4-FFF2-40B4-BE49-F238E27FC236}">
                <a16:creationId xmlns:a16="http://schemas.microsoft.com/office/drawing/2014/main" id="{1F7C203A-B537-E579-AB37-81C0DF934C45}"/>
              </a:ext>
            </a:extLst>
          </p:cNvPr>
          <p:cNvSpPr>
            <a:spLocks noGrp="1"/>
          </p:cNvSpPr>
          <p:nvPr>
            <p:ph idx="1"/>
          </p:nvPr>
        </p:nvSpPr>
        <p:spPr>
          <a:xfrm>
            <a:off x="514351" y="1600200"/>
            <a:ext cx="9201150" cy="4171951"/>
          </a:xfrm>
        </p:spPr>
        <p:txBody>
          <a:bodyPr/>
          <a:lstStyle/>
          <a:p>
            <a:pPr marL="457200" indent="-457200">
              <a:buFont typeface="+mj-lt"/>
              <a:buAutoNum type="arabicPeriod" startAt="5"/>
            </a:pPr>
            <a:r>
              <a:rPr lang="en-US" sz="2400" b="1" dirty="0">
                <a:latin typeface="Arial" panose="020B0604020202020204" pitchFamily="34" charset="0"/>
                <a:cs typeface="Arial" panose="020B0604020202020204" pitchFamily="34" charset="0"/>
              </a:rPr>
              <a:t>If legalize: </a:t>
            </a:r>
            <a:r>
              <a:rPr lang="en-US" sz="2400" dirty="0">
                <a:latin typeface="Arial" panose="020B0604020202020204" pitchFamily="34" charset="0"/>
                <a:cs typeface="Arial" panose="020B0604020202020204" pitchFamily="34" charset="0"/>
              </a:rPr>
              <a:t> strong public health-based regulatory framework such as for alcohol, tobacco</a:t>
            </a:r>
          </a:p>
          <a:p>
            <a:pPr marL="841292" lvl="1" indent="-457200">
              <a:buFont typeface="+mj-lt"/>
              <a:buAutoNum type="arabicPeriod"/>
            </a:pPr>
            <a:r>
              <a:rPr lang="en-US" sz="2000" dirty="0">
                <a:latin typeface="Arial" panose="020B0604020202020204" pitchFamily="34" charset="0"/>
                <a:cs typeface="Arial" panose="020B0604020202020204" pitchFamily="34" charset="0"/>
              </a:rPr>
              <a:t>DOH as lead agency</a:t>
            </a:r>
          </a:p>
          <a:p>
            <a:pPr marL="841292" lvl="1" indent="-457200">
              <a:buFont typeface="+mj-lt"/>
              <a:buAutoNum type="arabicPeriod"/>
            </a:pPr>
            <a:r>
              <a:rPr lang="en-US" sz="2000" dirty="0">
                <a:latin typeface="Arial" panose="020B0604020202020204" pitchFamily="34" charset="0"/>
                <a:cs typeface="Arial" panose="020B0604020202020204" pitchFamily="34" charset="0"/>
              </a:rPr>
              <a:t>Restrict advertising</a:t>
            </a:r>
          </a:p>
          <a:p>
            <a:pPr marL="841292" lvl="1" indent="-457200">
              <a:buFont typeface="+mj-lt"/>
              <a:buAutoNum type="arabicPeriod"/>
            </a:pPr>
            <a:r>
              <a:rPr lang="en-US" sz="2000" dirty="0">
                <a:latin typeface="Arial" panose="020B0604020202020204" pitchFamily="34" charset="0"/>
                <a:cs typeface="Arial" panose="020B0604020202020204" pitchFamily="34" charset="0"/>
              </a:rPr>
              <a:t>Independent advisory board with strict COI</a:t>
            </a:r>
          </a:p>
          <a:p>
            <a:pPr marL="841292" lvl="1" indent="-457200">
              <a:buFont typeface="+mj-lt"/>
              <a:buAutoNum type="arabicPeriod"/>
            </a:pPr>
            <a:r>
              <a:rPr lang="en-US" sz="2000" dirty="0">
                <a:latin typeface="Arial" panose="020B0604020202020204" pitchFamily="34" charset="0"/>
                <a:cs typeface="Arial" panose="020B0604020202020204" pitchFamily="34" charset="0"/>
              </a:rPr>
              <a:t>Mandatory merchant education</a:t>
            </a:r>
          </a:p>
          <a:p>
            <a:pPr marL="841292" lvl="1" indent="-457200">
              <a:buFont typeface="+mj-lt"/>
              <a:buAutoNum type="arabicPeriod"/>
            </a:pPr>
            <a:r>
              <a:rPr lang="en-US" sz="2000" dirty="0">
                <a:latin typeface="Arial" panose="020B0604020202020204" pitchFamily="34" charset="0"/>
                <a:cs typeface="Arial" panose="020B0604020202020204" pitchFamily="34" charset="0"/>
              </a:rPr>
              <a:t>Local control</a:t>
            </a:r>
          </a:p>
          <a:p>
            <a:pPr marL="841292" lvl="1" indent="-457200">
              <a:buFont typeface="+mj-lt"/>
              <a:buAutoNum type="arabicPeriod"/>
            </a:pPr>
            <a:r>
              <a:rPr lang="en-US" sz="2000" dirty="0">
                <a:latin typeface="Arial" panose="020B0604020202020204" pitchFamily="34" charset="0"/>
                <a:cs typeface="Arial" panose="020B0604020202020204" pitchFamily="34" charset="0"/>
              </a:rPr>
              <a:t>Licensee liability</a:t>
            </a:r>
          </a:p>
          <a:p>
            <a:pPr marL="841292" lvl="1" indent="-457200">
              <a:buFont typeface="+mj-lt"/>
              <a:buAutoNum type="arabicPeriod"/>
            </a:pPr>
            <a:r>
              <a:rPr lang="en-US" sz="2000" dirty="0">
                <a:latin typeface="Arial" panose="020B0604020202020204" pitchFamily="34" charset="0"/>
                <a:cs typeface="Arial" panose="020B0604020202020204" pitchFamily="34" charset="0"/>
              </a:rPr>
              <a:t>Prohibition where tobacco is prohibited</a:t>
            </a:r>
          </a:p>
          <a:p>
            <a:pPr marL="841292" lvl="1" indent="-457200">
              <a:buFont typeface="+mj-lt"/>
              <a:buAutoNum type="arabicPeriod"/>
            </a:pPr>
            <a:r>
              <a:rPr lang="en-US" sz="2000" dirty="0">
                <a:latin typeface="Arial" panose="020B0604020202020204" pitchFamily="34" charset="0"/>
                <a:cs typeface="Arial" panose="020B0604020202020204" pitchFamily="34" charset="0"/>
              </a:rPr>
              <a:t>Prohibit additives</a:t>
            </a:r>
          </a:p>
          <a:p>
            <a:pPr marL="841292" lvl="1" indent="-457200">
              <a:buFont typeface="+mj-lt"/>
              <a:buAutoNum type="arabicPeriod"/>
            </a:pPr>
            <a:r>
              <a:rPr lang="en-US" sz="2000" dirty="0">
                <a:latin typeface="Arial" panose="020B0604020202020204" pitchFamily="34" charset="0"/>
                <a:cs typeface="Arial" panose="020B0604020202020204" pitchFamily="34" charset="0"/>
              </a:rPr>
              <a:t>Plain packaging</a:t>
            </a:r>
          </a:p>
          <a:p>
            <a:pPr marL="841292" lvl="1" indent="-457200">
              <a:buFont typeface="+mj-lt"/>
              <a:buAutoNum type="arabicPeriod"/>
            </a:pPr>
            <a:r>
              <a:rPr lang="en-US" sz="2000" dirty="0">
                <a:latin typeface="Arial" panose="020B0604020202020204" pitchFamily="34" charset="0"/>
                <a:cs typeface="Arial" panose="020B0604020202020204" pitchFamily="34" charset="0"/>
              </a:rPr>
              <a:t>Health warnings</a:t>
            </a:r>
          </a:p>
          <a:p>
            <a:pPr marL="841292" lvl="1" indent="-457200">
              <a:buFont typeface="+mj-lt"/>
              <a:buAutoNum type="arabicPeriod"/>
            </a:pPr>
            <a:r>
              <a:rPr lang="en-US" sz="2000" dirty="0">
                <a:latin typeface="Arial" panose="020B0604020202020204" pitchFamily="34" charset="0"/>
                <a:cs typeface="Arial" panose="020B0604020202020204" pitchFamily="34" charset="0"/>
              </a:rPr>
              <a:t>Quality standards</a:t>
            </a:r>
          </a:p>
          <a:p>
            <a:pPr marL="841292" lvl="1" indent="-457200">
              <a:buFont typeface="+mj-lt"/>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225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DE4FF-E603-470D-CB6D-1D7E68C81441}"/>
              </a:ext>
            </a:extLst>
          </p:cNvPr>
          <p:cNvSpPr>
            <a:spLocks noGrp="1"/>
          </p:cNvSpPr>
          <p:nvPr>
            <p:ph type="title"/>
          </p:nvPr>
        </p:nvSpPr>
        <p:spPr/>
        <p:txBody>
          <a:bodyPr/>
          <a:lstStyle/>
          <a:p>
            <a:r>
              <a:rPr lang="en-US" dirty="0"/>
              <a:t>ASAM Position Statement on</a:t>
            </a:r>
            <a:br>
              <a:rPr lang="en-US" dirty="0"/>
            </a:br>
            <a:r>
              <a:rPr lang="en-US" dirty="0"/>
              <a:t>Non-Medical Cannabis</a:t>
            </a:r>
          </a:p>
        </p:txBody>
      </p:sp>
      <p:sp>
        <p:nvSpPr>
          <p:cNvPr id="3" name="Content Placeholder 2">
            <a:extLst>
              <a:ext uri="{FF2B5EF4-FFF2-40B4-BE49-F238E27FC236}">
                <a16:creationId xmlns:a16="http://schemas.microsoft.com/office/drawing/2014/main" id="{A71DB403-5DE0-C955-EC41-8D5C54080DCB}"/>
              </a:ext>
            </a:extLst>
          </p:cNvPr>
          <p:cNvSpPr>
            <a:spLocks noGrp="1"/>
          </p:cNvSpPr>
          <p:nvPr>
            <p:ph idx="1"/>
          </p:nvPr>
        </p:nvSpPr>
        <p:spPr/>
        <p:txBody>
          <a:bodyPr/>
          <a:lstStyle/>
          <a:p>
            <a:pPr marL="514350" indent="-514350">
              <a:buFont typeface="+mj-lt"/>
              <a:buAutoNum type="arabicPeriod" startAt="6"/>
            </a:pPr>
            <a:r>
              <a:rPr lang="en-US" dirty="0">
                <a:latin typeface="Arial" panose="020B0604020202020204" pitchFamily="34" charset="0"/>
                <a:cs typeface="Arial" panose="020B0604020202020204" pitchFamily="34" charset="0"/>
              </a:rPr>
              <a:t>Health messaging (MI, SUD, pregnant)</a:t>
            </a:r>
          </a:p>
          <a:p>
            <a:pPr marL="514350" indent="-514350">
              <a:buFont typeface="+mj-lt"/>
              <a:buAutoNum type="arabicPeriod" startAt="6"/>
            </a:pPr>
            <a:r>
              <a:rPr lang="en-US" dirty="0">
                <a:latin typeface="Arial" panose="020B0604020202020204" pitchFamily="34" charset="0"/>
                <a:cs typeface="Arial" panose="020B0604020202020204" pitchFamily="34" charset="0"/>
              </a:rPr>
              <a:t>Limit potency</a:t>
            </a:r>
          </a:p>
          <a:p>
            <a:pPr marL="514350" indent="-514350">
              <a:buFont typeface="+mj-lt"/>
              <a:buAutoNum type="arabicPeriod" startAt="6"/>
            </a:pPr>
            <a:r>
              <a:rPr lang="en-US" dirty="0">
                <a:latin typeface="Arial" panose="020B0604020202020204" pitchFamily="34" charset="0"/>
                <a:cs typeface="Arial" panose="020B0604020202020204" pitchFamily="34" charset="0"/>
              </a:rPr>
              <a:t>Tax revenue: prevention, mitigation, treatment, public awareness, enforcement</a:t>
            </a:r>
          </a:p>
        </p:txBody>
      </p:sp>
    </p:spTree>
    <p:extLst>
      <p:ext uri="{BB962C8B-B14F-4D97-AF65-F5344CB8AC3E}">
        <p14:creationId xmlns:p14="http://schemas.microsoft.com/office/powerpoint/2010/main" val="3215035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71500" y="1828800"/>
            <a:ext cx="9454125" cy="4648200"/>
          </a:xfrm>
        </p:spPr>
        <p:txBody>
          <a:bodyPr/>
          <a:lstStyle/>
          <a:p>
            <a:pPr>
              <a:buClr>
                <a:srgbClr val="FFC000"/>
              </a:buClr>
              <a:buFont typeface="Wingdings" panose="05000000000000000000" pitchFamily="2" charset="2"/>
              <a:buChar char="§"/>
            </a:pPr>
            <a:r>
              <a:rPr lang="en-US" sz="4000" b="1" dirty="0">
                <a:latin typeface="Arial" panose="020B0604020202020204" pitchFamily="34" charset="0"/>
                <a:cs typeface="Arial" panose="020B0604020202020204" pitchFamily="34" charset="0"/>
              </a:rPr>
              <a:t>Political</a:t>
            </a:r>
          </a:p>
          <a:p>
            <a:pPr>
              <a:buClr>
                <a:srgbClr val="FFC000"/>
              </a:buClr>
              <a:buFont typeface="Wingdings" panose="05000000000000000000" pitchFamily="2" charset="2"/>
              <a:buChar char="§"/>
            </a:pPr>
            <a:r>
              <a:rPr lang="en-US" sz="4000" b="1" dirty="0">
                <a:latin typeface="Arial" panose="020B0604020202020204" pitchFamily="34" charset="0"/>
                <a:cs typeface="Arial" panose="020B0604020202020204" pitchFamily="34" charset="0"/>
              </a:rPr>
              <a:t>Business</a:t>
            </a:r>
          </a:p>
          <a:p>
            <a:pPr>
              <a:buClr>
                <a:srgbClr val="FFC000"/>
              </a:buClr>
              <a:buFont typeface="Wingdings" panose="05000000000000000000" pitchFamily="2" charset="2"/>
              <a:buChar char="§"/>
            </a:pPr>
            <a:r>
              <a:rPr lang="en-US" sz="4000" b="1" dirty="0">
                <a:latin typeface="Arial" panose="020B0604020202020204" pitchFamily="34" charset="0"/>
                <a:cs typeface="Arial" panose="020B0604020202020204" pitchFamily="34" charset="0"/>
              </a:rPr>
              <a:t>Medical Cannabis Program</a:t>
            </a:r>
          </a:p>
          <a:p>
            <a:pPr>
              <a:buClr>
                <a:srgbClr val="FFC000"/>
              </a:buClr>
              <a:buFont typeface="Wingdings" panose="05000000000000000000" pitchFamily="2" charset="2"/>
              <a:buChar char="§"/>
            </a:pPr>
            <a:r>
              <a:rPr lang="en-US" sz="4000" b="1" dirty="0">
                <a:latin typeface="Arial" panose="020B0604020202020204" pitchFamily="34" charset="0"/>
                <a:cs typeface="Arial" panose="020B0604020202020204" pitchFamily="34" charset="0"/>
              </a:rPr>
              <a:t>Public Health</a:t>
            </a:r>
          </a:p>
        </p:txBody>
      </p:sp>
      <p:sp>
        <p:nvSpPr>
          <p:cNvPr id="7" name="Title 1"/>
          <p:cNvSpPr>
            <a:spLocks noGrp="1"/>
          </p:cNvSpPr>
          <p:nvPr>
            <p:ph type="title"/>
          </p:nvPr>
        </p:nvSpPr>
        <p:spPr>
          <a:xfrm>
            <a:off x="794775" y="261969"/>
            <a:ext cx="8743950" cy="1143000"/>
          </a:xfrm>
        </p:spPr>
        <p:txBody>
          <a:bodyPr/>
          <a:lstStyle/>
          <a:p>
            <a:r>
              <a:rPr lang="en-US" sz="2400" b="1" dirty="0" smtClean="0">
                <a:latin typeface="Arial" panose="020B0604020202020204" pitchFamily="34" charset="0"/>
                <a:cs typeface="Arial" panose="020B0604020202020204" pitchFamily="34" charset="0"/>
              </a:rPr>
              <a:t>Personal </a:t>
            </a:r>
            <a:r>
              <a:rPr lang="en-US" sz="2400" b="1" dirty="0">
                <a:latin typeface="Arial" panose="020B0604020202020204" pitchFamily="34" charset="0"/>
                <a:cs typeface="Arial" panose="020B0604020202020204" pitchFamily="34" charset="0"/>
              </a:rPr>
              <a:t>View: The Many Influences on the Recent Legislative </a:t>
            </a:r>
            <a:r>
              <a:rPr lang="en-US" sz="2400" b="1" dirty="0" smtClean="0">
                <a:latin typeface="Arial" panose="020B0604020202020204" pitchFamily="34" charset="0"/>
                <a:cs typeface="Arial" panose="020B0604020202020204" pitchFamily="34" charset="0"/>
              </a:rPr>
              <a:t>Process </a:t>
            </a:r>
            <a:r>
              <a:rPr lang="en-US" sz="2400" b="1" dirty="0">
                <a:latin typeface="Arial" panose="020B0604020202020204" pitchFamily="34" charset="0"/>
                <a:cs typeface="Arial" panose="020B0604020202020204" pitchFamily="34" charset="0"/>
              </a:rPr>
              <a:t>Regarding the Cannabis Bill</a:t>
            </a:r>
          </a:p>
        </p:txBody>
      </p:sp>
    </p:spTree>
    <p:extLst>
      <p:ext uri="{BB962C8B-B14F-4D97-AF65-F5344CB8AC3E}">
        <p14:creationId xmlns:p14="http://schemas.microsoft.com/office/powerpoint/2010/main" val="991715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8918" y="588370"/>
            <a:ext cx="4627851" cy="621367"/>
          </a:xfrm>
          <a:custGeom>
            <a:avLst/>
            <a:gdLst/>
            <a:ahLst/>
            <a:cxnLst/>
            <a:rect l="l" t="t" r="r" b="b"/>
            <a:pathLst>
              <a:path w="4525010" h="704215">
                <a:moveTo>
                  <a:pt x="799589" y="699804"/>
                </a:moveTo>
                <a:lnTo>
                  <a:pt x="850716" y="703730"/>
                </a:lnTo>
                <a:lnTo>
                  <a:pt x="876038" y="703115"/>
                </a:lnTo>
                <a:lnTo>
                  <a:pt x="906944" y="699088"/>
                </a:lnTo>
                <a:lnTo>
                  <a:pt x="921068" y="696332"/>
                </a:lnTo>
                <a:lnTo>
                  <a:pt x="931037" y="693258"/>
                </a:lnTo>
                <a:lnTo>
                  <a:pt x="937148" y="688607"/>
                </a:lnTo>
                <a:lnTo>
                  <a:pt x="939502" y="683667"/>
                </a:lnTo>
                <a:lnTo>
                  <a:pt x="938494" y="675909"/>
                </a:lnTo>
                <a:lnTo>
                  <a:pt x="934128" y="667893"/>
                </a:lnTo>
                <a:lnTo>
                  <a:pt x="926701" y="658362"/>
                </a:lnTo>
                <a:lnTo>
                  <a:pt x="916760" y="644798"/>
                </a:lnTo>
                <a:lnTo>
                  <a:pt x="911527" y="631595"/>
                </a:lnTo>
                <a:lnTo>
                  <a:pt x="910505" y="619996"/>
                </a:lnTo>
                <a:lnTo>
                  <a:pt x="913196" y="611242"/>
                </a:lnTo>
                <a:lnTo>
                  <a:pt x="948195" y="594729"/>
                </a:lnTo>
                <a:lnTo>
                  <a:pt x="989619" y="588950"/>
                </a:lnTo>
                <a:lnTo>
                  <a:pt x="1272941" y="588947"/>
                </a:lnTo>
                <a:lnTo>
                  <a:pt x="1288302" y="588847"/>
                </a:lnTo>
                <a:lnTo>
                  <a:pt x="1349243" y="589687"/>
                </a:lnTo>
                <a:lnTo>
                  <a:pt x="1511654" y="589359"/>
                </a:lnTo>
                <a:lnTo>
                  <a:pt x="1694365" y="591871"/>
                </a:lnTo>
                <a:lnTo>
                  <a:pt x="1725235" y="591681"/>
                </a:lnTo>
                <a:lnTo>
                  <a:pt x="1763672" y="593353"/>
                </a:lnTo>
                <a:lnTo>
                  <a:pt x="1808853" y="594263"/>
                </a:lnTo>
                <a:lnTo>
                  <a:pt x="1914888" y="599846"/>
                </a:lnTo>
                <a:lnTo>
                  <a:pt x="1973900" y="601818"/>
                </a:lnTo>
                <a:lnTo>
                  <a:pt x="2225227" y="614720"/>
                </a:lnTo>
                <a:lnTo>
                  <a:pt x="2286934" y="616898"/>
                </a:lnTo>
                <a:lnTo>
                  <a:pt x="2346028" y="620157"/>
                </a:lnTo>
                <a:lnTo>
                  <a:pt x="2401687" y="621871"/>
                </a:lnTo>
                <a:lnTo>
                  <a:pt x="2452697" y="624509"/>
                </a:lnTo>
                <a:lnTo>
                  <a:pt x="2498236" y="625446"/>
                </a:lnTo>
                <a:lnTo>
                  <a:pt x="2537091" y="627150"/>
                </a:lnTo>
                <a:lnTo>
                  <a:pt x="2568438" y="626997"/>
                </a:lnTo>
                <a:lnTo>
                  <a:pt x="2591065" y="627455"/>
                </a:lnTo>
                <a:lnTo>
                  <a:pt x="2604149" y="625900"/>
                </a:lnTo>
                <a:lnTo>
                  <a:pt x="2606574" y="623526"/>
                </a:lnTo>
                <a:lnTo>
                  <a:pt x="2608408" y="623666"/>
                </a:lnTo>
                <a:lnTo>
                  <a:pt x="2613278" y="622760"/>
                </a:lnTo>
                <a:lnTo>
                  <a:pt x="2620746" y="623334"/>
                </a:lnTo>
                <a:lnTo>
                  <a:pt x="2630769" y="622824"/>
                </a:lnTo>
                <a:lnTo>
                  <a:pt x="2643007" y="622483"/>
                </a:lnTo>
                <a:lnTo>
                  <a:pt x="2657219" y="622295"/>
                </a:lnTo>
                <a:lnTo>
                  <a:pt x="2673262" y="620967"/>
                </a:lnTo>
                <a:lnTo>
                  <a:pt x="2729093" y="621414"/>
                </a:lnTo>
                <a:lnTo>
                  <a:pt x="2749663" y="620434"/>
                </a:lnTo>
                <a:lnTo>
                  <a:pt x="2791955" y="621122"/>
                </a:lnTo>
                <a:lnTo>
                  <a:pt x="2813391" y="620208"/>
                </a:lnTo>
                <a:lnTo>
                  <a:pt x="2928945" y="621402"/>
                </a:lnTo>
                <a:lnTo>
                  <a:pt x="2942617" y="622452"/>
                </a:lnTo>
                <a:lnTo>
                  <a:pt x="2983869" y="621780"/>
                </a:lnTo>
                <a:lnTo>
                  <a:pt x="3011242" y="622602"/>
                </a:lnTo>
                <a:lnTo>
                  <a:pt x="3079932" y="621477"/>
                </a:lnTo>
                <a:lnTo>
                  <a:pt x="3093590" y="622526"/>
                </a:lnTo>
                <a:lnTo>
                  <a:pt x="3121136" y="622081"/>
                </a:lnTo>
                <a:lnTo>
                  <a:pt x="3134832" y="623133"/>
                </a:lnTo>
                <a:lnTo>
                  <a:pt x="3162471" y="622696"/>
                </a:lnTo>
                <a:lnTo>
                  <a:pt x="3176223" y="623752"/>
                </a:lnTo>
                <a:lnTo>
                  <a:pt x="3190095" y="623537"/>
                </a:lnTo>
                <a:lnTo>
                  <a:pt x="3203894" y="624597"/>
                </a:lnTo>
                <a:lnTo>
                  <a:pt x="3232230" y="625493"/>
                </a:lnTo>
                <a:lnTo>
                  <a:pt x="3260481" y="627663"/>
                </a:lnTo>
                <a:lnTo>
                  <a:pt x="3317214" y="629459"/>
                </a:lnTo>
                <a:lnTo>
                  <a:pt x="3544121" y="641766"/>
                </a:lnTo>
                <a:lnTo>
                  <a:pt x="3600816" y="646120"/>
                </a:lnTo>
                <a:lnTo>
                  <a:pt x="3771273" y="655371"/>
                </a:lnTo>
                <a:lnTo>
                  <a:pt x="3782084" y="656201"/>
                </a:lnTo>
                <a:lnTo>
                  <a:pt x="3802725" y="656506"/>
                </a:lnTo>
                <a:lnTo>
                  <a:pt x="3868576" y="659003"/>
                </a:lnTo>
                <a:lnTo>
                  <a:pt x="4011702" y="662315"/>
                </a:lnTo>
                <a:lnTo>
                  <a:pt x="4236560" y="664223"/>
                </a:lnTo>
                <a:lnTo>
                  <a:pt x="4291162" y="663296"/>
                </a:lnTo>
                <a:lnTo>
                  <a:pt x="4342666" y="663411"/>
                </a:lnTo>
                <a:lnTo>
                  <a:pt x="4390113" y="661935"/>
                </a:lnTo>
                <a:lnTo>
                  <a:pt x="4432245" y="660050"/>
                </a:lnTo>
                <a:lnTo>
                  <a:pt x="4495939" y="654701"/>
                </a:lnTo>
                <a:lnTo>
                  <a:pt x="4524587" y="645380"/>
                </a:lnTo>
                <a:lnTo>
                  <a:pt x="4522790" y="640122"/>
                </a:lnTo>
                <a:lnTo>
                  <a:pt x="4515111" y="633132"/>
                </a:lnTo>
                <a:lnTo>
                  <a:pt x="4507767" y="623607"/>
                </a:lnTo>
                <a:lnTo>
                  <a:pt x="4500615" y="612817"/>
                </a:lnTo>
                <a:lnTo>
                  <a:pt x="4493612" y="600759"/>
                </a:lnTo>
                <a:lnTo>
                  <a:pt x="4486713" y="587428"/>
                </a:lnTo>
                <a:lnTo>
                  <a:pt x="4479679" y="575367"/>
                </a:lnTo>
                <a:lnTo>
                  <a:pt x="4472563" y="563300"/>
                </a:lnTo>
                <a:lnTo>
                  <a:pt x="4465126" y="553768"/>
                </a:lnTo>
                <a:lnTo>
                  <a:pt x="4457520" y="544223"/>
                </a:lnTo>
                <a:lnTo>
                  <a:pt x="4446736" y="536995"/>
                </a:lnTo>
                <a:lnTo>
                  <a:pt x="4436116" y="528499"/>
                </a:lnTo>
                <a:lnTo>
                  <a:pt x="4414859" y="514065"/>
                </a:lnTo>
                <a:lnTo>
                  <a:pt x="4404410" y="505582"/>
                </a:lnTo>
                <a:lnTo>
                  <a:pt x="4373035" y="483971"/>
                </a:lnTo>
                <a:lnTo>
                  <a:pt x="4362554" y="478046"/>
                </a:lnTo>
                <a:lnTo>
                  <a:pt x="4331564" y="456465"/>
                </a:lnTo>
                <a:lnTo>
                  <a:pt x="4267053" y="414388"/>
                </a:lnTo>
                <a:lnTo>
                  <a:pt x="4235015" y="392726"/>
                </a:lnTo>
                <a:lnTo>
                  <a:pt x="4224402" y="386791"/>
                </a:lnTo>
                <a:lnTo>
                  <a:pt x="4213907" y="379584"/>
                </a:lnTo>
                <a:lnTo>
                  <a:pt x="4192629" y="367709"/>
                </a:lnTo>
                <a:lnTo>
                  <a:pt x="4181772" y="363035"/>
                </a:lnTo>
                <a:lnTo>
                  <a:pt x="4147539" y="345045"/>
                </a:lnTo>
                <a:lnTo>
                  <a:pt x="4136021" y="340320"/>
                </a:lnTo>
                <a:lnTo>
                  <a:pt x="4113155" y="328323"/>
                </a:lnTo>
                <a:lnTo>
                  <a:pt x="4101607" y="323596"/>
                </a:lnTo>
                <a:lnTo>
                  <a:pt x="4090144" y="317596"/>
                </a:lnTo>
                <a:lnTo>
                  <a:pt x="4066972" y="308136"/>
                </a:lnTo>
                <a:lnTo>
                  <a:pt x="4055456" y="302131"/>
                </a:lnTo>
                <a:lnTo>
                  <a:pt x="3997029" y="278442"/>
                </a:lnTo>
                <a:lnTo>
                  <a:pt x="3985356" y="272425"/>
                </a:lnTo>
                <a:lnTo>
                  <a:pt x="3957766" y="261346"/>
                </a:lnTo>
                <a:lnTo>
                  <a:pt x="3941877" y="256285"/>
                </a:lnTo>
                <a:lnTo>
                  <a:pt x="3862894" y="224618"/>
                </a:lnTo>
                <a:lnTo>
                  <a:pt x="3815452" y="206893"/>
                </a:lnTo>
                <a:lnTo>
                  <a:pt x="3736681" y="176522"/>
                </a:lnTo>
                <a:lnTo>
                  <a:pt x="3705237" y="165147"/>
                </a:lnTo>
                <a:lnTo>
                  <a:pt x="3623140" y="131960"/>
                </a:lnTo>
                <a:lnTo>
                  <a:pt x="3574306" y="110288"/>
                </a:lnTo>
                <a:lnTo>
                  <a:pt x="3524387" y="103894"/>
                </a:lnTo>
                <a:lnTo>
                  <a:pt x="3474161" y="105157"/>
                </a:lnTo>
                <a:lnTo>
                  <a:pt x="3457628" y="105168"/>
                </a:lnTo>
                <a:lnTo>
                  <a:pt x="3445763" y="106816"/>
                </a:lnTo>
                <a:lnTo>
                  <a:pt x="3436111" y="107355"/>
                </a:lnTo>
                <a:lnTo>
                  <a:pt x="3423554" y="108951"/>
                </a:lnTo>
                <a:lnTo>
                  <a:pt x="3410987" y="109266"/>
                </a:lnTo>
                <a:lnTo>
                  <a:pt x="3398240" y="110847"/>
                </a:lnTo>
                <a:lnTo>
                  <a:pt x="3372785" y="111452"/>
                </a:lnTo>
                <a:lnTo>
                  <a:pt x="2897838" y="74977"/>
                </a:lnTo>
                <a:lnTo>
                  <a:pt x="2870086" y="74125"/>
                </a:lnTo>
                <a:lnTo>
                  <a:pt x="2842435" y="72002"/>
                </a:lnTo>
                <a:lnTo>
                  <a:pt x="2786953" y="70301"/>
                </a:lnTo>
                <a:lnTo>
                  <a:pt x="2759319" y="68179"/>
                </a:lnTo>
                <a:lnTo>
                  <a:pt x="2745406" y="68390"/>
                </a:lnTo>
                <a:lnTo>
                  <a:pt x="2731593" y="67329"/>
                </a:lnTo>
                <a:lnTo>
                  <a:pt x="2672765" y="66652"/>
                </a:lnTo>
                <a:lnTo>
                  <a:pt x="2653278" y="65155"/>
                </a:lnTo>
                <a:lnTo>
                  <a:pt x="2594585" y="64488"/>
                </a:lnTo>
                <a:lnTo>
                  <a:pt x="2477534" y="61899"/>
                </a:lnTo>
                <a:lnTo>
                  <a:pt x="2399561" y="61031"/>
                </a:lnTo>
                <a:lnTo>
                  <a:pt x="2380176" y="59542"/>
                </a:lnTo>
                <a:lnTo>
                  <a:pt x="2341218" y="59110"/>
                </a:lnTo>
                <a:lnTo>
                  <a:pt x="2316011" y="57174"/>
                </a:lnTo>
                <a:lnTo>
                  <a:pt x="2303283" y="57477"/>
                </a:lnTo>
                <a:lnTo>
                  <a:pt x="2138773" y="44842"/>
                </a:lnTo>
                <a:lnTo>
                  <a:pt x="2124908" y="45058"/>
                </a:lnTo>
                <a:lnTo>
                  <a:pt x="2111278" y="44011"/>
                </a:lnTo>
                <a:lnTo>
                  <a:pt x="2097681" y="44247"/>
                </a:lnTo>
                <a:lnTo>
                  <a:pt x="2084305" y="43219"/>
                </a:lnTo>
                <a:lnTo>
                  <a:pt x="2057697" y="43736"/>
                </a:lnTo>
                <a:lnTo>
                  <a:pt x="2044646" y="42734"/>
                </a:lnTo>
                <a:lnTo>
                  <a:pt x="2018623" y="43295"/>
                </a:lnTo>
                <a:lnTo>
                  <a:pt x="1954916" y="43523"/>
                </a:lnTo>
                <a:lnTo>
                  <a:pt x="1929838" y="42877"/>
                </a:lnTo>
                <a:lnTo>
                  <a:pt x="1904773" y="43512"/>
                </a:lnTo>
                <a:lnTo>
                  <a:pt x="1892361" y="42559"/>
                </a:lnTo>
                <a:lnTo>
                  <a:pt x="1879857" y="42879"/>
                </a:lnTo>
                <a:lnTo>
                  <a:pt x="1739708" y="32115"/>
                </a:lnTo>
                <a:lnTo>
                  <a:pt x="1714235" y="31439"/>
                </a:lnTo>
                <a:lnTo>
                  <a:pt x="1688841" y="32049"/>
                </a:lnTo>
                <a:lnTo>
                  <a:pt x="1663692" y="31398"/>
                </a:lnTo>
                <a:lnTo>
                  <a:pt x="1613519" y="32665"/>
                </a:lnTo>
                <a:lnTo>
                  <a:pt x="1588630" y="32033"/>
                </a:lnTo>
                <a:lnTo>
                  <a:pt x="1576149" y="32355"/>
                </a:lnTo>
                <a:lnTo>
                  <a:pt x="1561350" y="33778"/>
                </a:lnTo>
                <a:lnTo>
                  <a:pt x="1521542" y="34562"/>
                </a:lnTo>
                <a:lnTo>
                  <a:pt x="1509216" y="36175"/>
                </a:lnTo>
                <a:lnTo>
                  <a:pt x="1485618" y="36923"/>
                </a:lnTo>
                <a:lnTo>
                  <a:pt x="1474111" y="36039"/>
                </a:lnTo>
                <a:lnTo>
                  <a:pt x="1460608" y="36282"/>
                </a:lnTo>
                <a:lnTo>
                  <a:pt x="1260783" y="20936"/>
                </a:lnTo>
                <a:lnTo>
                  <a:pt x="1134193" y="15054"/>
                </a:lnTo>
                <a:lnTo>
                  <a:pt x="1092729" y="11869"/>
                </a:lnTo>
                <a:lnTo>
                  <a:pt x="1010168" y="8089"/>
                </a:lnTo>
                <a:lnTo>
                  <a:pt x="968938" y="7483"/>
                </a:lnTo>
                <a:lnTo>
                  <a:pt x="927819" y="5605"/>
                </a:lnTo>
                <a:lnTo>
                  <a:pt x="902650" y="6232"/>
                </a:lnTo>
                <a:lnTo>
                  <a:pt x="860283" y="9379"/>
                </a:lnTo>
                <a:lnTo>
                  <a:pt x="847696" y="10972"/>
                </a:lnTo>
                <a:lnTo>
                  <a:pt x="812888" y="12139"/>
                </a:lnTo>
                <a:lnTo>
                  <a:pt x="772587" y="12884"/>
                </a:lnTo>
                <a:lnTo>
                  <a:pt x="708405" y="11795"/>
                </a:lnTo>
                <a:lnTo>
                  <a:pt x="683398" y="12435"/>
                </a:lnTo>
                <a:lnTo>
                  <a:pt x="671112" y="11491"/>
                </a:lnTo>
                <a:lnTo>
                  <a:pt x="546322" y="14708"/>
                </a:lnTo>
                <a:lnTo>
                  <a:pt x="534134" y="13772"/>
                </a:lnTo>
                <a:lnTo>
                  <a:pt x="521760" y="14102"/>
                </a:lnTo>
                <a:lnTo>
                  <a:pt x="410161" y="5531"/>
                </a:lnTo>
                <a:lnTo>
                  <a:pt x="384483" y="8680"/>
                </a:lnTo>
                <a:lnTo>
                  <a:pt x="371744" y="8981"/>
                </a:lnTo>
                <a:lnTo>
                  <a:pt x="803596" y="42148"/>
                </a:lnTo>
                <a:lnTo>
                  <a:pt x="804316" y="46043"/>
                </a:lnTo>
                <a:lnTo>
                  <a:pt x="804909" y="49929"/>
                </a:lnTo>
                <a:lnTo>
                  <a:pt x="804616" y="53747"/>
                </a:lnTo>
                <a:lnTo>
                  <a:pt x="703082" y="53629"/>
                </a:lnTo>
                <a:lnTo>
                  <a:pt x="165141" y="12316"/>
                </a:lnTo>
                <a:lnTo>
                  <a:pt x="106860" y="18080"/>
                </a:lnTo>
                <a:lnTo>
                  <a:pt x="92434" y="18252"/>
                </a:lnTo>
                <a:lnTo>
                  <a:pt x="63457" y="21147"/>
                </a:lnTo>
                <a:lnTo>
                  <a:pt x="50793" y="24015"/>
                </a:lnTo>
                <a:lnTo>
                  <a:pt x="44684" y="26106"/>
                </a:lnTo>
                <a:lnTo>
                  <a:pt x="854580" y="88306"/>
                </a:lnTo>
                <a:lnTo>
                  <a:pt x="855174" y="92192"/>
                </a:lnTo>
                <a:lnTo>
                  <a:pt x="855894" y="96087"/>
                </a:lnTo>
                <a:lnTo>
                  <a:pt x="856389" y="101246"/>
                </a:lnTo>
                <a:lnTo>
                  <a:pt x="678473" y="99103"/>
                </a:lnTo>
                <a:lnTo>
                  <a:pt x="8432" y="47643"/>
                </a:lnTo>
                <a:lnTo>
                  <a:pt x="2433" y="54863"/>
                </a:lnTo>
                <a:lnTo>
                  <a:pt x="0" y="62357"/>
                </a:lnTo>
                <a:lnTo>
                  <a:pt x="2061" y="70196"/>
                </a:lnTo>
                <a:lnTo>
                  <a:pt x="9448" y="79724"/>
                </a:lnTo>
                <a:lnTo>
                  <a:pt x="20869" y="89561"/>
                </a:lnTo>
                <a:lnTo>
                  <a:pt x="30371" y="97972"/>
                </a:lnTo>
                <a:lnTo>
                  <a:pt x="39367" y="107623"/>
                </a:lnTo>
                <a:lnTo>
                  <a:pt x="47940" y="115962"/>
                </a:lnTo>
                <a:lnTo>
                  <a:pt x="55779" y="125525"/>
                </a:lnTo>
                <a:lnTo>
                  <a:pt x="63300" y="137623"/>
                </a:lnTo>
                <a:lnTo>
                  <a:pt x="70443" y="148412"/>
                </a:lnTo>
                <a:lnTo>
                  <a:pt x="77114" y="160445"/>
                </a:lnTo>
                <a:lnTo>
                  <a:pt x="83608" y="171185"/>
                </a:lnTo>
                <a:lnTo>
                  <a:pt x="96176" y="192631"/>
                </a:lnTo>
                <a:lnTo>
                  <a:pt x="102547" y="202081"/>
                </a:lnTo>
                <a:lnTo>
                  <a:pt x="108948" y="212814"/>
                </a:lnTo>
                <a:lnTo>
                  <a:pt x="116476" y="224912"/>
                </a:lnTo>
                <a:lnTo>
                  <a:pt x="123585" y="236979"/>
                </a:lnTo>
                <a:lnTo>
                  <a:pt x="130476" y="247749"/>
                </a:lnTo>
                <a:lnTo>
                  <a:pt x="137060" y="259776"/>
                </a:lnTo>
                <a:lnTo>
                  <a:pt x="150213" y="281267"/>
                </a:lnTo>
                <a:lnTo>
                  <a:pt x="178915" y="320594"/>
                </a:lnTo>
                <a:lnTo>
                  <a:pt x="219012" y="355675"/>
                </a:lnTo>
                <a:lnTo>
                  <a:pt x="229687" y="362896"/>
                </a:lnTo>
                <a:lnTo>
                  <a:pt x="250471" y="378573"/>
                </a:lnTo>
                <a:lnTo>
                  <a:pt x="260542" y="385747"/>
                </a:lnTo>
                <a:lnTo>
                  <a:pt x="270275" y="392895"/>
                </a:lnTo>
                <a:lnTo>
                  <a:pt x="279506" y="401284"/>
                </a:lnTo>
                <a:lnTo>
                  <a:pt x="288360" y="408365"/>
                </a:lnTo>
                <a:lnTo>
                  <a:pt x="313895" y="437207"/>
                </a:lnTo>
                <a:lnTo>
                  <a:pt x="331943" y="455235"/>
                </a:lnTo>
                <a:lnTo>
                  <a:pt x="350201" y="474558"/>
                </a:lnTo>
                <a:lnTo>
                  <a:pt x="359474" y="482951"/>
                </a:lnTo>
                <a:lnTo>
                  <a:pt x="387040" y="509389"/>
                </a:lnTo>
                <a:lnTo>
                  <a:pt x="396117" y="517767"/>
                </a:lnTo>
                <a:lnTo>
                  <a:pt x="404978" y="527408"/>
                </a:lnTo>
                <a:lnTo>
                  <a:pt x="413789" y="535765"/>
                </a:lnTo>
                <a:lnTo>
                  <a:pt x="422426" y="544109"/>
                </a:lnTo>
                <a:lnTo>
                  <a:pt x="430761" y="553710"/>
                </a:lnTo>
                <a:lnTo>
                  <a:pt x="438964" y="562020"/>
                </a:lnTo>
                <a:lnTo>
                  <a:pt x="456203" y="581266"/>
                </a:lnTo>
                <a:lnTo>
                  <a:pt x="465054" y="589626"/>
                </a:lnTo>
                <a:lnTo>
                  <a:pt x="473983" y="599272"/>
                </a:lnTo>
                <a:lnTo>
                  <a:pt x="483347" y="606392"/>
                </a:lnTo>
                <a:lnTo>
                  <a:pt x="524514" y="635155"/>
                </a:lnTo>
                <a:lnTo>
                  <a:pt x="561593" y="650804"/>
                </a:lnTo>
                <a:lnTo>
                  <a:pt x="588637" y="656721"/>
                </a:lnTo>
                <a:lnTo>
                  <a:pt x="601522" y="660270"/>
                </a:lnTo>
                <a:lnTo>
                  <a:pt x="627124" y="664797"/>
                </a:lnTo>
                <a:lnTo>
                  <a:pt x="676983" y="676307"/>
                </a:lnTo>
                <a:lnTo>
                  <a:pt x="726086" y="685198"/>
                </a:lnTo>
                <a:lnTo>
                  <a:pt x="738197" y="688688"/>
                </a:lnTo>
                <a:lnTo>
                  <a:pt x="799589" y="699804"/>
                </a:lnTo>
                <a:close/>
              </a:path>
              <a:path w="4525010" h="704215">
                <a:moveTo>
                  <a:pt x="2953155" y="79225"/>
                </a:moveTo>
                <a:lnTo>
                  <a:pt x="3345656" y="109369"/>
                </a:lnTo>
                <a:lnTo>
                  <a:pt x="3322433" y="105025"/>
                </a:lnTo>
                <a:lnTo>
                  <a:pt x="3149468" y="91742"/>
                </a:lnTo>
                <a:lnTo>
                  <a:pt x="3102460" y="89411"/>
                </a:lnTo>
                <a:lnTo>
                  <a:pt x="2980914" y="80077"/>
                </a:lnTo>
                <a:lnTo>
                  <a:pt x="2953155" y="79225"/>
                </a:lnTo>
                <a:close/>
              </a:path>
              <a:path w="4525010" h="704215">
                <a:moveTo>
                  <a:pt x="2151382" y="45811"/>
                </a:moveTo>
                <a:lnTo>
                  <a:pt x="2303283" y="57477"/>
                </a:lnTo>
                <a:lnTo>
                  <a:pt x="2252749" y="52316"/>
                </a:lnTo>
                <a:lnTo>
                  <a:pt x="2164105" y="45508"/>
                </a:lnTo>
                <a:lnTo>
                  <a:pt x="2151382" y="45811"/>
                </a:lnTo>
                <a:close/>
              </a:path>
              <a:path w="4525010" h="704215">
                <a:moveTo>
                  <a:pt x="1739708" y="32115"/>
                </a:moveTo>
                <a:lnTo>
                  <a:pt x="1867513" y="41931"/>
                </a:lnTo>
                <a:lnTo>
                  <a:pt x="1855037" y="39693"/>
                </a:lnTo>
                <a:lnTo>
                  <a:pt x="1842565" y="36175"/>
                </a:lnTo>
                <a:lnTo>
                  <a:pt x="1830035" y="33932"/>
                </a:lnTo>
                <a:lnTo>
                  <a:pt x="1804506" y="31972"/>
                </a:lnTo>
                <a:lnTo>
                  <a:pt x="1778363" y="32524"/>
                </a:lnTo>
                <a:lnTo>
                  <a:pt x="1765485" y="31535"/>
                </a:lnTo>
                <a:lnTo>
                  <a:pt x="1739708" y="32115"/>
                </a:lnTo>
                <a:close/>
              </a:path>
              <a:path w="4525010" h="704215">
                <a:moveTo>
                  <a:pt x="1260783" y="20936"/>
                </a:moveTo>
                <a:lnTo>
                  <a:pt x="1421635" y="33289"/>
                </a:lnTo>
                <a:lnTo>
                  <a:pt x="1409080" y="31045"/>
                </a:lnTo>
                <a:lnTo>
                  <a:pt x="1371815" y="28183"/>
                </a:lnTo>
                <a:lnTo>
                  <a:pt x="1359647" y="25968"/>
                </a:lnTo>
                <a:lnTo>
                  <a:pt x="1347421" y="25029"/>
                </a:lnTo>
                <a:lnTo>
                  <a:pt x="1260783" y="20936"/>
                </a:lnTo>
                <a:close/>
              </a:path>
              <a:path w="4525010" h="704215">
                <a:moveTo>
                  <a:pt x="410161" y="5531"/>
                </a:moveTo>
                <a:lnTo>
                  <a:pt x="521760" y="14102"/>
                </a:lnTo>
                <a:lnTo>
                  <a:pt x="509425" y="11875"/>
                </a:lnTo>
                <a:lnTo>
                  <a:pt x="496763" y="10902"/>
                </a:lnTo>
                <a:lnTo>
                  <a:pt x="484000" y="7362"/>
                </a:lnTo>
                <a:lnTo>
                  <a:pt x="472332" y="5186"/>
                </a:lnTo>
                <a:lnTo>
                  <a:pt x="448101" y="3325"/>
                </a:lnTo>
                <a:lnTo>
                  <a:pt x="423001" y="3957"/>
                </a:lnTo>
                <a:lnTo>
                  <a:pt x="410161" y="5531"/>
                </a:lnTo>
                <a:close/>
              </a:path>
              <a:path w="4525010" h="704215">
                <a:moveTo>
                  <a:pt x="284735" y="4859"/>
                </a:moveTo>
                <a:lnTo>
                  <a:pt x="358976" y="10561"/>
                </a:lnTo>
                <a:lnTo>
                  <a:pt x="355198" y="6430"/>
                </a:lnTo>
                <a:lnTo>
                  <a:pt x="354507" y="3817"/>
                </a:lnTo>
                <a:lnTo>
                  <a:pt x="354800" y="0"/>
                </a:lnTo>
                <a:lnTo>
                  <a:pt x="284735" y="4859"/>
                </a:lnTo>
                <a:close/>
              </a:path>
              <a:path w="4525010" h="704215">
                <a:moveTo>
                  <a:pt x="165141" y="12316"/>
                </a:moveTo>
                <a:lnTo>
                  <a:pt x="703082" y="53629"/>
                </a:lnTo>
                <a:lnTo>
                  <a:pt x="700717" y="49607"/>
                </a:lnTo>
                <a:lnTo>
                  <a:pt x="700912" y="47062"/>
                </a:lnTo>
                <a:lnTo>
                  <a:pt x="700319" y="43176"/>
                </a:lnTo>
                <a:lnTo>
                  <a:pt x="763849" y="41655"/>
                </a:lnTo>
                <a:lnTo>
                  <a:pt x="789163" y="42319"/>
                </a:lnTo>
                <a:lnTo>
                  <a:pt x="803596" y="42148"/>
                </a:lnTo>
                <a:lnTo>
                  <a:pt x="371744" y="8981"/>
                </a:lnTo>
                <a:lnTo>
                  <a:pt x="358976" y="10561"/>
                </a:lnTo>
                <a:lnTo>
                  <a:pt x="284735" y="4859"/>
                </a:lnTo>
                <a:lnTo>
                  <a:pt x="223428" y="9111"/>
                </a:lnTo>
                <a:lnTo>
                  <a:pt x="165141" y="12316"/>
                </a:lnTo>
                <a:close/>
              </a:path>
              <a:path w="4525010" h="704215">
                <a:moveTo>
                  <a:pt x="804119" y="85711"/>
                </a:moveTo>
                <a:lnTo>
                  <a:pt x="829206" y="87637"/>
                </a:lnTo>
                <a:lnTo>
                  <a:pt x="841764" y="87322"/>
                </a:lnTo>
                <a:lnTo>
                  <a:pt x="779028" y="82504"/>
                </a:lnTo>
                <a:lnTo>
                  <a:pt x="804119" y="85711"/>
                </a:lnTo>
                <a:close/>
              </a:path>
              <a:path w="4525010" h="704215">
                <a:moveTo>
                  <a:pt x="8432" y="47643"/>
                </a:moveTo>
                <a:lnTo>
                  <a:pt x="678473" y="99103"/>
                </a:lnTo>
                <a:lnTo>
                  <a:pt x="667716" y="94436"/>
                </a:lnTo>
                <a:lnTo>
                  <a:pt x="667911" y="91891"/>
                </a:lnTo>
                <a:lnTo>
                  <a:pt x="667191" y="87995"/>
                </a:lnTo>
                <a:lnTo>
                  <a:pt x="691651" y="82193"/>
                </a:lnTo>
                <a:lnTo>
                  <a:pt x="703995" y="80581"/>
                </a:lnTo>
                <a:lnTo>
                  <a:pt x="728823" y="79928"/>
                </a:lnTo>
                <a:lnTo>
                  <a:pt x="741272" y="80884"/>
                </a:lnTo>
                <a:lnTo>
                  <a:pt x="753882" y="80572"/>
                </a:lnTo>
                <a:lnTo>
                  <a:pt x="44684" y="26106"/>
                </a:lnTo>
                <a:lnTo>
                  <a:pt x="38574" y="28197"/>
                </a:lnTo>
                <a:lnTo>
                  <a:pt x="27310" y="35012"/>
                </a:lnTo>
                <a:lnTo>
                  <a:pt x="8432" y="47643"/>
                </a:lnTo>
                <a:close/>
              </a:path>
            </a:pathLst>
          </a:custGeom>
          <a:solidFill>
            <a:srgbClr val="FDF000"/>
          </a:solidFill>
        </p:spPr>
        <p:txBody>
          <a:bodyPr wrap="square" lIns="0" tIns="0" rIns="0" bIns="0" rtlCol="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25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 name="Content Placeholder 2"/>
          <p:cNvSpPr>
            <a:spLocks noGrp="1"/>
          </p:cNvSpPr>
          <p:nvPr>
            <p:ph idx="1"/>
          </p:nvPr>
        </p:nvSpPr>
        <p:spPr>
          <a:xfrm>
            <a:off x="566174" y="1600200"/>
            <a:ext cx="9454125" cy="4648200"/>
          </a:xfrm>
        </p:spPr>
        <p:txBody>
          <a:bodyPr/>
          <a:lstStyle/>
          <a:p>
            <a:pPr>
              <a:buClr>
                <a:srgbClr val="FFC000"/>
              </a:buClr>
              <a:buFont typeface="Wingdings" panose="05000000000000000000" pitchFamily="2" charset="2"/>
              <a:buChar char="§"/>
            </a:pPr>
            <a:r>
              <a:rPr lang="en-US" sz="2600" b="1" dirty="0" smtClean="0">
                <a:latin typeface="Arial" panose="020B0604020202020204" pitchFamily="34" charset="0"/>
                <a:cs typeface="Arial" panose="020B0604020202020204" pitchFamily="34" charset="0"/>
              </a:rPr>
              <a:t>We </a:t>
            </a:r>
            <a:r>
              <a:rPr lang="en-US" sz="2600" b="1" dirty="0">
                <a:latin typeface="Arial" panose="020B0604020202020204" pitchFamily="34" charset="0"/>
                <a:cs typeface="Arial" panose="020B0604020202020204" pitchFamily="34" charset="0"/>
              </a:rPr>
              <a:t>engaged with </a:t>
            </a:r>
            <a:r>
              <a:rPr lang="en-US" sz="2600" b="1" dirty="0" smtClean="0">
                <a:latin typeface="Arial" panose="020B0604020202020204" pitchFamily="34" charset="0"/>
                <a:cs typeface="Arial" panose="020B0604020202020204" pitchFamily="34" charset="0"/>
              </a:rPr>
              <a:t>legislators and the public </a:t>
            </a:r>
            <a:r>
              <a:rPr lang="en-US" sz="2600" b="1" dirty="0">
                <a:latin typeface="Arial" panose="020B0604020202020204" pitchFamily="34" charset="0"/>
                <a:cs typeface="Arial" panose="020B0604020202020204" pitchFamily="34" charset="0"/>
              </a:rPr>
              <a:t>in several ways: numerous 1:1 meetings; discussions with the bill’s authors; testified at most committee meetings; organized several public forums; and held a press </a:t>
            </a:r>
            <a:r>
              <a:rPr lang="en-US" sz="2600" b="1" dirty="0" smtClean="0">
                <a:latin typeface="Arial" panose="020B0604020202020204" pitchFamily="34" charset="0"/>
                <a:cs typeface="Arial" panose="020B0604020202020204" pitchFamily="34" charset="0"/>
              </a:rPr>
              <a:t>conference</a:t>
            </a:r>
          </a:p>
          <a:p>
            <a:pPr marL="0" indent="0">
              <a:buClr>
                <a:srgbClr val="FFC000"/>
              </a:buClr>
              <a:buNone/>
            </a:pPr>
            <a:endParaRPr lang="en-US" sz="1800" b="1" dirty="0">
              <a:latin typeface="Arial" panose="020B0604020202020204" pitchFamily="34" charset="0"/>
              <a:cs typeface="Arial" panose="020B0604020202020204" pitchFamily="34" charset="0"/>
            </a:endParaRPr>
          </a:p>
          <a:p>
            <a:pPr>
              <a:buClr>
                <a:srgbClr val="FFC000"/>
              </a:buClr>
              <a:buFont typeface="Wingdings" panose="05000000000000000000" pitchFamily="2" charset="2"/>
              <a:buChar char="§"/>
            </a:pPr>
            <a:r>
              <a:rPr lang="en-US" sz="2600" b="1" dirty="0">
                <a:latin typeface="Arial" panose="020B0604020202020204" pitchFamily="34" charset="0"/>
                <a:cs typeface="Arial" panose="020B0604020202020204" pitchFamily="34" charset="0"/>
              </a:rPr>
              <a:t>Personal view: political and business influences won out; several major public and safety health issues were not adequately addressed in the bill; disconcerting that many legislators expressed blatantly false or misleading statements in the context of minimizing health and safety consequences of further legalizing cannabis use</a:t>
            </a:r>
          </a:p>
        </p:txBody>
      </p:sp>
      <p:sp>
        <p:nvSpPr>
          <p:cNvPr id="7" name="Title 1"/>
          <p:cNvSpPr>
            <a:spLocks noGrp="1"/>
          </p:cNvSpPr>
          <p:nvPr>
            <p:ph type="title"/>
          </p:nvPr>
        </p:nvSpPr>
        <p:spPr>
          <a:xfrm>
            <a:off x="794794" y="326215"/>
            <a:ext cx="8743950" cy="719169"/>
          </a:xfrm>
        </p:spPr>
        <p:txBody>
          <a:bodyPr/>
          <a:lstStyle/>
          <a:p>
            <a:r>
              <a:rPr lang="en-US" sz="2400" b="1" dirty="0" smtClean="0">
                <a:latin typeface="Arial" panose="020B0604020202020204" pitchFamily="34" charset="0"/>
                <a:cs typeface="Arial" panose="020B0604020202020204" pitchFamily="34" charset="0"/>
              </a:rPr>
              <a:t>Public Health Influence</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121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8&quot; unique_id=&quot;12897&quot;&gt;&lt;/object&gt;&lt;object type=&quot;2&quot; unique_id=&quot;12898&quot;&gt;&lt;object type=&quot;3&quot; unique_id=&quot;12899&quot;&gt;&lt;property id=&quot;20148&quot; value=&quot;5&quot;/&gt;&lt;property id=&quot;20300&quot; value=&quot;Slide 1 - &amp;quot;The Intersection of Adolescent Brain &amp;#x0D;&amp;#x0A;Development, Mental Illness &amp;amp; Drug Abuse &amp;quot;&quot;/&gt;&lt;property id=&quot;20307&quot; value=&quot;920&quot;/&gt;&lt;/object&gt;&lt;object type=&quot;3&quot; unique_id=&quot;12901&quot;&gt;&lt;property id=&quot;20148&quot; value=&quot;5&quot;/&gt;&lt;property id=&quot;20300&quot; value=&quot;Slide 8&quot;/&gt;&lt;property id=&quot;20307&quot; value=&quot;855&quot;/&gt;&lt;/object&gt;&lt;object type=&quot;3&quot; unique_id=&quot;12902&quot;&gt;&lt;property id=&quot;20148&quot; value=&quot;5&quot;/&gt;&lt;property id=&quot;20300&quot; value=&quot;Slide 11&quot;/&gt;&lt;property id=&quot;20307&quot; value=&quot;802&quot;/&gt;&lt;/object&gt;&lt;object type=&quot;3&quot; unique_id=&quot;12913&quot;&gt;&lt;property id=&quot;20148&quot; value=&quot;5&quot;/&gt;&lt;property id=&quot;20300&quot; value=&quot;Slide 13 - &amp;quot;Cautions &amp;quot;&quot;/&gt;&lt;property id=&quot;20307&quot; value=&quot;812&quot;/&gt;&lt;/object&gt;&lt;object type=&quot;3&quot; unique_id=&quot;12914&quot;&gt;&lt;property id=&quot;20148&quot; value=&quot;5&quot;/&gt;&lt;property id=&quot;20300&quot; value=&quot;Slide 14&quot;/&gt;&lt;property id=&quot;20307&quot; value=&quot;671&quot;/&gt;&lt;/object&gt;&lt;object type=&quot;3&quot; unique_id=&quot;12915&quot;&gt;&lt;property id=&quot;20148&quot; value=&quot;5&quot;/&gt;&lt;property id=&quot;20300&quot; value=&quot;Slide 16&quot;/&gt;&lt;property id=&quot;20307&quot; value=&quot;713&quot;/&gt;&lt;/object&gt;&lt;object type=&quot;3&quot; unique_id=&quot;12916&quot;&gt;&lt;property id=&quot;20148&quot; value=&quot;5&quot;/&gt;&lt;property id=&quot;20300&quot; value=&quot;Slide 17 - &amp;quot;An Immature Brain = &amp;#x0D;&amp;#x0A;Less Brakes on the “Go” System&amp;quot;&quot;/&gt;&lt;property id=&quot;20307&quot; value=&quot;672&quot;/&gt;&lt;/object&gt;&lt;object type=&quot;3&quot; unique_id=&quot;12920&quot;&gt;&lt;property id=&quot;20148&quot; value=&quot;5&quot;/&gt;&lt;property id=&quot;20300&quot; value=&quot;Slide 21&quot;/&gt;&lt;property id=&quot;20307&quot; value=&quot;438&quot;/&gt;&lt;/object&gt;&lt;object type=&quot;3&quot; unique_id=&quot;12921&quot;&gt;&lt;property id=&quot;20148&quot; value=&quot;5&quot;/&gt;&lt;property id=&quot;20300&quot; value=&quot;Slide 18&quot;/&gt;&lt;property id=&quot;20307&quot; value=&quot;766&quot;/&gt;&lt;/object&gt;&lt;object type=&quot;3&quot; unique_id=&quot;12924&quot;&gt;&lt;property id=&quot;20148&quot; value=&quot;5&quot;/&gt;&lt;property id=&quot;20300&quot; value=&quot;Slide 20&quot;/&gt;&lt;property id=&quot;20307&quot; value=&quot;942&quot;/&gt;&lt;/object&gt;&lt;object type=&quot;3&quot; unique_id=&quot;12926&quot;&gt;&lt;property id=&quot;20148&quot; value=&quot;5&quot;/&gt;&lt;property id=&quot;20300&quot; value=&quot;Slide 19 - &amp;quot;Limbic or Go System&amp;quot;&quot;/&gt;&lt;property id=&quot;20307&quot; value=&quot;925&quot;/&gt;&lt;/object&gt;&lt;object type=&quot;3&quot; unique_id=&quot;12929&quot;&gt;&lt;property id=&quot;20148&quot; value=&quot;5&quot;/&gt;&lt;property id=&quot;20300&quot; value=&quot;Slide 22&quot;/&gt;&lt;property id=&quot;20307&quot; value=&quot;912&quot;/&gt;&lt;/object&gt;&lt;object type=&quot;3&quot; unique_id=&quot;12930&quot;&gt;&lt;property id=&quot;20148&quot; value=&quot;5&quot;/&gt;&lt;property id=&quot;20300&quot; value=&quot;Slide 23 - &amp;quot;Risk-Taking&amp;quot;&quot;/&gt;&lt;property id=&quot;20307&quot; value=&quot;933&quot;/&gt;&lt;/object&gt;&lt;object type=&quot;3&quot; unique_id=&quot;12931&quot;&gt;&lt;property id=&quot;20148&quot; value=&quot;5&quot;/&gt;&lt;property id=&quot;20300&quot; value=&quot;Slide 24 - &amp;quot;Impact of Peer Presence on&amp;#x0D;&amp;#x0A;Risky Driving in Simulated Context&amp;quot;&quot;/&gt;&lt;property id=&quot;20307&quot; value=&quot;913&quot;/&gt;&lt;/object&gt;&lt;object type=&quot;3&quot; unique_id=&quot;12933&quot;&gt;&lt;property id=&quot;20148&quot; value=&quot;5&quot;/&gt;&lt;property id=&quot;20300&quot; value=&quot;Slide 25 - &amp;quot;An Immature Brain = &amp;#x0D;&amp;#x0A;Low Brain Power&amp;quot;&quot;/&gt;&lt;property id=&quot;20307&quot; value=&quot;796&quot;/&gt;&lt;/object&gt;&lt;object type=&quot;3&quot; unique_id=&quot;12935&quot;&gt;&lt;property id=&quot;20148&quot; value=&quot;5&quot;/&gt;&lt;property id=&quot;20300&quot; value=&quot;Slide 26 - &amp;quot;An Immature Brain = &amp;#x0D;&amp;#x0A;Risky Judgment is Pervasive &amp;quot;&quot;/&gt;&lt;property id=&quot;20307&quot; value=&quot;936&quot;/&gt;&lt;/object&gt;&lt;object type=&quot;3&quot; unique_id=&quot;12938&quot;&gt;&lt;property id=&quot;20148&quot; value=&quot;5&quot;/&gt;&lt;property id=&quot;20300&quot; value=&quot;Slide 29 - &amp;quot;Are adolescents more susceptible than adults to drugs?&amp;#x0D;&amp;#x0A;&amp;#x0D;&amp;#x0A;&amp;#x0D;&amp;#x0A;4 lines of evidence&amp;#x0D;&amp;#x0A;(acknowledgement to Linda Spear, Ph.D&quot;/&gt;&lt;property id=&quot;20307&quot; value=&quot;579&quot;/&gt;&lt;/object&gt;&lt;object type=&quot;3&quot; unique_id=&quot;12941&quot;&gt;&lt;property id=&quot;20148&quot; value=&quot;5&quot;/&gt;&lt;property id=&quot;20300&quot; value=&quot;Slide 30&quot;/&gt;&lt;property id=&quot;20307&quot; value=&quot;693&quot;/&gt;&lt;/object&gt;&lt;object type=&quot;3&quot; unique_id=&quot;12942&quot;&gt;&lt;property id=&quot;20148&quot; value=&quot;5&quot;/&gt;&lt;property id=&quot;20300&quot; value=&quot;Slide 31 - &amp;quot;Prevalence of Past-Year DSM-IV Alcohol Dependence: United States, 2001-2002&amp;#x0D;&amp;#x0A;(Grant, B.F., et al., Drug and Alcohol&quot;/&gt;&lt;property id=&quot;20307&quot; value=&quot;864&quot;/&gt;&lt;/object&gt;&lt;object type=&quot;3&quot; unique_id=&quot;12943&quot;&gt;&lt;property id=&quot;20148&quot; value=&quot;5&quot;/&gt;&lt;property id=&quot;20300&quot; value=&quot;Slide 32 - &amp;quot;Percentages of Past Year Alcohol Use Disorder (Abuse or Dependence) Among Adults Aged 21 or Older, by Age of First&quot;/&gt;&lt;property id=&quot;20307&quot; value=&quot;807&quot;/&gt;&lt;/object&gt;&lt;object type=&quot;3&quot; unique_id=&quot;12946&quot;&gt;&lt;property id=&quot;20148&quot; value=&quot;5&quot;/&gt;&lt;property id=&quot;20300&quot; value=&quot;Slide 34 - &amp;quot;The Water Maze Test&amp;quot;&quot;/&gt;&lt;property id=&quot;20307&quot; value=&quot;823&quot;/&gt;&lt;/object&gt;&lt;object type=&quot;3&quot; unique_id=&quot;12949&quot;&gt;&lt;property id=&quot;20148&quot; value=&quot;5&quot;/&gt;&lt;property id=&quot;20300&quot; value=&quot;Slide 35&quot;/&gt;&lt;property id=&quot;20307&quot; value=&quot;722&quot;/&gt;&lt;/object&gt;&lt;object type=&quot;3&quot; unique_id=&quot;12950&quot;&gt;&lt;property id=&quot;20148&quot; value=&quot;5&quot;/&gt;&lt;property id=&quot;20300&quot; value=&quot;Slide 33 - &amp;quot;Are adolescents more susceptible to alcohol than adults?&amp;quot;&quot;/&gt;&lt;property id=&quot;20307&quot; value=&quot;587&quot;/&gt;&lt;/object&gt;&lt;object type=&quot;3&quot; unique_id=&quot;12952&quot;&gt;&lt;property id=&quot;20148&quot; value=&quot;5&quot;/&gt;&lt;property id=&quot;20300&quot; value=&quot;Slide 36 - &amp;quot;Are adolescents more susceptible to alcohol than adults?&amp;quot;&quot;/&gt;&lt;property id=&quot;20307&quot; value=&quot;813&quot;/&gt;&lt;/object&gt;&lt;object type=&quot;3&quot; unique_id=&quot;12953&quot;&gt;&lt;property id=&quot;20148&quot; value=&quot;5&quot;/&gt;&lt;property id=&quot;20300&quot; value=&quot;Slide 37 - &amp;quot;Animal Data: Alcohol’s Effects&amp;#x0D;&amp;#x0A;on Memory&amp;quot;&quot;/&gt;&lt;property id=&quot;20307&quot; value=&quot;918&quot;/&gt;&lt;/object&gt;&lt;object type=&quot;3&quot; unique_id=&quot;12954&quot;&gt;&lt;property id=&quot;20148&quot; value=&quot;5&quot;/&gt;&lt;property id=&quot;20300&quot; value=&quot;Slide 38&quot;/&gt;&lt;property id=&quot;20307&quot; value=&quot;919&quot;/&gt;&lt;/object&gt;&lt;object type=&quot;3&quot; unique_id=&quot;12955&quot;&gt;&lt;property id=&quot;20148&quot; value=&quot;5&quot;/&gt;&lt;property id=&quot;20300&quot; value=&quot;Slide 39 - &amp;quot;Human Data: Alcohol’s Effects&amp;#x0D;&amp;#x0A;&amp;quot;&quot;/&gt;&lt;property id=&quot;20307&quot; value=&quot;815&quot;/&gt;&lt;/object&gt;&lt;object type=&quot;3&quot; unique_id=&quot;12956&quot;&gt;&lt;property id=&quot;20148&quot; value=&quot;5&quot;/&gt;&lt;property id=&quot;20300&quot; value=&quot;Slide 40 - &amp;quot;MRI: Hippocampal Size&amp;quot;&quot;/&gt;&lt;property id=&quot;20307&quot; value=&quot;817&quot;/&gt;&lt;/object&gt;&lt;object type=&quot;3&quot; unique_id=&quot;12959&quot;&gt;&lt;property id=&quot;20148&quot; value=&quot;5&quot;/&gt;&lt;property id=&quot;20300&quot; value=&quot;Slide 59 - &amp;quot;Summary &amp;quot;&quot;/&gt;&lt;property id=&quot;20307&quot; value=&quot;767&quot;/&gt;&lt;/object&gt;&lt;object type=&quot;3&quot; unique_id=&quot;12960&quot;&gt;&lt;property id=&quot;20148&quot; value=&quot;5&quot;/&gt;&lt;property id=&quot;20300&quot; value=&quot;Slide 60 - &amp;quot;Summary &amp;quot;&quot;/&gt;&lt;property id=&quot;20307&quot; value=&quot;934&quot;/&gt;&lt;/object&gt;&lt;object type=&quot;3&quot; unique_id=&quot;12961&quot;&gt;&lt;property id=&quot;20148&quot; value=&quot;5&quot;/&gt;&lt;property id=&quot;20300&quot; value=&quot;Slide 61 - &amp;quot;Summary &amp;quot;&quot;/&gt;&lt;property id=&quot;20307&quot; value=&quot;935&quot;/&gt;&lt;/object&gt;&lt;object type=&quot;3&quot; unique_id=&quot;12962&quot;&gt;&lt;property id=&quot;20148&quot; value=&quot;5&quot;/&gt;&lt;property id=&quot;20300&quot; value=&quot;Slide 62 - &amp;quot;Summary &amp;quot;&quot;/&gt;&lt;property id=&quot;20307&quot; value=&quot;783&quot;/&gt;&lt;/object&gt;&lt;object type=&quot;3&quot; unique_id=&quot;12968&quot;&gt;&lt;property id=&quot;20148&quot; value=&quot;5&quot;/&gt;&lt;property id=&quot;20300&quot; value=&quot;Slide 63 - &amp;quot;Brain Development: Reinforcing Need for Prevention and Treatment &amp;quot;&quot;/&gt;&lt;property id=&quot;20307&quot; value=&quot;865&quot;/&gt;&lt;/object&gt;&lt;object type=&quot;3&quot; unique_id=&quot;12971&quot;&gt;&lt;property id=&quot;20148&quot; value=&quot;5&quot;/&gt;&lt;property id=&quot;20300&quot; value=&quot;Slide 64 - &amp;quot;&amp;#x0D;&amp;#x0A;Brain Development: Opportunities for Prevention and Treatment&amp;quot;&quot;/&gt;&lt;property id=&quot;20307&quot; value=&quot;870&quot;/&gt;&lt;/object&gt;&lt;object type=&quot;3&quot; unique_id=&quot;12974&quot;&gt;&lt;property id=&quot;20148&quot; value=&quot;5&quot;/&gt;&lt;property id=&quot;20300&quot; value=&quot;Slide 65 - &amp;quot;&amp;#x0D;&amp;#x0A;Brain Development: Implications for Prevention and Treatment &amp;quot;&quot;/&gt;&lt;property id=&quot;20307&quot; value=&quot;876&quot;/&gt;&lt;/object&gt;&lt;object type=&quot;3&quot; unique_id=&quot;12976&quot;&gt;&lt;property id=&quot;20148&quot; value=&quot;5&quot;/&gt;&lt;property id=&quot;20300&quot; value=&quot;Slide 66 - &amp;quot;&amp;#x0D;&amp;#x0A;New 12-Step Program&amp;#x0D;&amp;#x0A;for Adolescents ?&amp;quot;&quot;/&gt;&lt;property id=&quot;20307&quot; value=&quot;931&quot;/&gt;&lt;/object&gt;&lt;object type=&quot;3&quot; unique_id=&quot;12977&quot;&gt;&lt;property id=&quot;20148&quot; value=&quot;5&quot;/&gt;&lt;property id=&quot;20300&quot; value=&quot;Slide 67&quot;/&gt;&lt;property id=&quot;20307&quot; value=&quot;884&quot;/&gt;&lt;/object&gt;&lt;object type=&quot;3&quot; unique_id=&quot;12978&quot;&gt;&lt;property id=&quot;20148&quot; value=&quot;5&quot;/&gt;&lt;property id=&quot;20300&quot; value=&quot;Slide 68&quot;/&gt;&lt;property id=&quot;20307&quot; value=&quot;891&quot;/&gt;&lt;/object&gt;&lt;object type=&quot;3&quot; unique_id=&quot;12979&quot;&gt;&lt;property id=&quot;20148&quot; value=&quot;5&quot;/&gt;&lt;property id=&quot;20300&quot; value=&quot;Slide 69 - &amp;quot;Working with Parents&amp;quot;&quot;/&gt;&lt;property id=&quot;20307&quot; value=&quot;932&quot;/&gt;&lt;/object&gt;&lt;object type=&quot;3&quot; unique_id=&quot;12980&quot;&gt;&lt;property id=&quot;20148&quot; value=&quot;5&quot;/&gt;&lt;property id=&quot;20300&quot; value=&quot;Slide 70 - &amp;quot;Prevention Smart Parents&amp;#x0D;&amp;#x0A; &amp;#x0D;&amp;#x0A;www.prevention-smart.org&amp;#x0D;&amp;#x0A; &amp;#x0D;&amp;#x0A;&amp;quot;&quot;/&gt;&lt;property id=&quot;20307&quot; value=&quot;938&quot;/&gt;&lt;/object&gt;&lt;object type=&quot;3&quot; unique_id=&quot;12981&quot;&gt;&lt;property id=&quot;20148&quot; value=&quot;5&quot;/&gt;&lt;property id=&quot;20300&quot; value=&quot;Slide 71 - &amp;quot;Prevent_Intervene_Get Treatment_Recover&amp;#x0D;&amp;#x0A; &amp;#x0D;&amp;#x0A;www.drugfree.org&amp;#x0D;&amp;#x0A; &amp;#x0D;&amp;#x0A;&amp;quot;&quot;/&gt;&lt;property id=&quot;20307&quot; value=&quot;939&quot;/&gt;&lt;/object&gt;&lt;object type=&quot;3&quot; unique_id=&quot;12982&quot;&gt;&lt;property id=&quot;20148&quot; value=&quot;5&quot;/&gt;&lt;property id=&quot;20300&quot; value=&quot;Slide 72&quot;/&gt;&lt;property id=&quot;20307&quot; value=&quot;940&quot;/&gt;&lt;/object&gt;&lt;object type=&quot;3&quot; unique_id=&quot;12984&quot;&gt;&lt;property id=&quot;20148&quot; value=&quot;5&quot;/&gt;&lt;property id=&quot;20300&quot; value=&quot;Slide 75 - &amp;quot;THANK YOU!&amp;#x0D;&amp;#x0A;&amp;#x0D;&amp;#x0A; winte001@umn.edu&amp;#x0D;&amp;#x0A; &amp;#x0D;&amp;#x0A;&amp;quot;&quot;/&gt;&lt;property id=&quot;20307&quot; value=&quot;761&quot;/&gt;&lt;/object&gt;&lt;object type=&quot;3&quot; unique_id=&quot;12985&quot;&gt;&lt;property id=&quot;20148&quot; value=&quot;5&quot;/&gt;&lt;property id=&quot;20300&quot; value=&quot;Slide 76&quot;/&gt;&lt;property id=&quot;20307&quot; value=&quot;810&quot;/&gt;&lt;/object&gt;&lt;object type=&quot;3&quot; unique_id=&quot;18701&quot;&gt;&lt;property id=&quot;20148&quot; value=&quot;5&quot;/&gt;&lt;property id=&quot;20300&quot; value=&quot;Slide 9&quot;/&gt;&lt;property id=&quot;20307&quot; value=&quot;943&quot;/&gt;&lt;/object&gt;&lt;object type=&quot;3&quot; unique_id=&quot;18702&quot;&gt;&lt;property id=&quot;20148&quot; value=&quot;5&quot;/&gt;&lt;property id=&quot;20300&quot; value=&quot;Slide 12&quot;/&gt;&lt;property id=&quot;20307&quot; value=&quot;945&quot;/&gt;&lt;/object&gt;&lt;object type=&quot;3&quot; unique_id=&quot;18703&quot;&gt;&lt;property id=&quot;20148&quot; value=&quot;5&quot;/&gt;&lt;property id=&quot;20300&quot; value=&quot;Slide 15 - &amp;quot;Important ages of majority and privileges&amp;quot;&quot;/&gt;&lt;property id=&quot;20307&quot; value=&quot;944&quot;/&gt;&lt;/object&gt;&lt;object type=&quot;3&quot; unique_id=&quot;18704&quot;&gt;&lt;property id=&quot;20148&quot; value=&quot;5&quot;/&gt;&lt;property id=&quot;20300&quot; value=&quot;Slide 27&quot;/&gt;&lt;property id=&quot;20307&quot; value=&quot;946&quot;/&gt;&lt;/object&gt;&lt;object type=&quot;3&quot; unique_id=&quot;18705&quot;&gt;&lt;property id=&quot;20148&quot; value=&quot;5&quot;/&gt;&lt;property id=&quot;20300&quot; value=&quot;Slide 41&quot;/&gt;&lt;property id=&quot;20307&quot; value=&quot;950&quot;/&gt;&lt;/object&gt;&lt;object type=&quot;3&quot; unique_id=&quot;18706&quot;&gt;&lt;property id=&quot;20148&quot; value=&quot;5&quot;/&gt;&lt;property id=&quot;20300&quot; value=&quot;Slide 46&quot;/&gt;&lt;property id=&quot;20307&quot; value=&quot;949&quot;/&gt;&lt;/object&gt;&lt;object type=&quot;3&quot; unique_id=&quot;18709&quot;&gt;&lt;property id=&quot;20148&quot; value=&quot;5&quot;/&gt;&lt;property id=&quot;20300&quot; value=&quot;Slide 47 - &amp;quot;Ages at the 50 Percentile of the Age-at-Onset Distribution for Major Disorders (Kessler et al., 2005) &amp;quot;&quot;/&gt;&lt;property id=&quot;20307&quot; value=&quot;954&quot;/&gt;&lt;/object&gt;&lt;object type=&quot;3&quot; unique_id=&quot;18710&quot;&gt;&lt;property id=&quot;20148&quot; value=&quot;5&quot;/&gt;&lt;property id=&quot;20300&quot; value=&quot;Slide 55 - &amp;quot;&amp;#x0D;&amp;#x0A;Psychosis: Prevalence of Past Year Serious Mental Illness Among Lifetime Marijuana Users Aged 18+&amp;#x0D;&amp;#x0A;(SAMHSA, 2005; &quot;/&gt;&lt;property id=&quot;20307&quot; value=&quot;952&quot;/&gt;&lt;/object&gt;&lt;object type=&quot;3&quot; unique_id=&quot;18711&quot;&gt;&lt;property id=&quot;20148&quot; value=&quot;5&quot;/&gt;&lt;property id=&quot;20300&quot; value=&quot;Slide 56 - &amp;quot;Psychosis: Drug Use and Age at Onset of Psychosis Based on a Meta-Analysis &amp;#x0D;&amp;#x0A;(Large et al., 2011)&amp;quot;&quot;/&gt;&lt;property id=&quot;20307&quot; value=&quot;953&quot;/&gt;&lt;/object&gt;&lt;object type=&quot;3&quot; unique_id=&quot;18712&quot;&gt;&lt;property id=&quot;20148&quot; value=&quot;5&quot;/&gt;&lt;property id=&quot;20300&quot; value=&quot;Slide 58&quot;/&gt;&lt;property id=&quot;20307&quot; value=&quot;947&quot;/&gt;&lt;/object&gt;&lt;object type=&quot;3&quot; unique_id=&quot;19027&quot;&gt;&lt;property id=&quot;20148&quot; value=&quot;5&quot;/&gt;&lt;property id=&quot;20300&quot; value=&quot;Slide 49 - &amp;quot;Brain Development and Mental Illness&amp;quot;&quot;/&gt;&lt;property id=&quot;20307&quot; value=&quot;960&quot;/&gt;&lt;/object&gt;&lt;object type=&quot;3&quot; unique_id=&quot;19028&quot;&gt;&lt;property id=&quot;20148&quot; value=&quot;5&quot;/&gt;&lt;property id=&quot;20300&quot; value=&quot;Slide 50 - &amp;quot;Brain Development and Mental Illness&amp;quot;&quot;/&gt;&lt;property id=&quot;20307&quot; value=&quot;961&quot;/&gt;&lt;/object&gt;&lt;object type=&quot;3&quot; unique_id=&quot;19029&quot;&gt;&lt;property id=&quot;20148&quot; value=&quot;5&quot;/&gt;&lt;property id=&quot;20300&quot; value=&quot;Slide 51 - &amp;quot;Infant Stress Affects Teen Brain&amp;#x0D;&amp;#x0A;(Davidson et al., 2012; Nature Neuroscience)&amp;quot;&quot;/&gt;&lt;property id=&quot;20307&quot; value=&quot;964&quot;/&gt;&lt;/object&gt;&lt;object type=&quot;3&quot; unique_id=&quot;19030&quot;&gt;&lt;property id=&quot;20148&quot; value=&quot;5&quot;/&gt;&lt;property id=&quot;20300&quot; value=&quot;Slide 53 - &amp;quot;Brain Development and Mental Illness&amp;quot;&quot;/&gt;&lt;property id=&quot;20307&quot; value=&quot;963&quot;/&gt;&lt;/object&gt;&lt;object type=&quot;3&quot; unique_id=&quot;20007&quot;&gt;&lt;property id=&quot;20148&quot; value=&quot;5&quot;/&gt;&lt;property id=&quot;20300&quot; value=&quot;Slide 52&quot;/&gt;&lt;property id=&quot;20307&quot; value=&quot;965&quot;/&gt;&lt;/object&gt;&lt;object type=&quot;3&quot; unique_id=&quot;20008&quot;&gt;&lt;property id=&quot;20148&quot; value=&quot;5&quot;/&gt;&lt;property id=&quot;20300&quot; value=&quot;Slide 54 - &amp;quot;Drug Abuse: Percentages of Past Year Alcohol Use Disorder (Abuse or Dependence) Among Adults Aged 21 or Older, by &quot;/&gt;&lt;property id=&quot;20307&quot; value=&quot;967&quot;/&gt;&lt;/object&gt;&lt;object type=&quot;3&quot; unique_id=&quot;20009&quot;&gt;&lt;property id=&quot;20148&quot; value=&quot;5&quot;/&gt;&lt;property id=&quot;20300&quot; value=&quot;Slide 57 - &amp;quot;Psychosis: THC decreases the normal activation in the striatum (blue area)&amp;quot;&quot;/&gt;&lt;property id=&quot;20307&quot; value=&quot;966&quot;/&gt;&lt;/object&gt;&lt;object type=&quot;3&quot; unique_id=&quot;20010&quot;&gt;&lt;property id=&quot;20148&quot; value=&quot;5&quot;/&gt;&lt;property id=&quot;20300&quot; value=&quot;Slide 10 - &amp;quot;When I get too technical, the audience starts to look like this….&amp;quot;&quot;/&gt;&lt;property id=&quot;20307&quot; value=&quot;969&quot;/&gt;&lt;/object&gt;&lt;object type=&quot;3&quot; unique_id=&quot;20011&quot;&gt;&lt;property id=&quot;20148&quot; value=&quot;5&quot;/&gt;&lt;property id=&quot;20300&quot; value=&quot;Slide 28&quot;/&gt;&lt;property id=&quot;20307&quot; value=&quot;968&quot;/&gt;&lt;/object&gt;&lt;object type=&quot;3&quot; unique_id=&quot;20012&quot;&gt;&lt;property id=&quot;20148&quot; value=&quot;5&quot;/&gt;&lt;property id=&quot;20300&quot; value=&quot;Slide 42 - &amp;quot;Are adolescents more susceptible than adults to drugs?&amp;#x0D;&amp;#x0A;&amp;#x0D;&amp;#x0A;&amp;#x0D;&amp;#x0A;4 lines of evidence&amp;#x0D;&amp;#x0A;(acknowledgement to Linda Spear, Ph.D&quot;/&gt;&lt;property id=&quot;20307&quot; value=&quot;974&quot;/&gt;&lt;/object&gt;&lt;object type=&quot;3&quot; unique_id=&quot;20013&quot;&gt;&lt;property id=&quot;20148&quot; value=&quot;5&quot;/&gt;&lt;property id=&quot;20300&quot; value=&quot;Slide 43&quot;/&gt;&lt;property id=&quot;20307&quot; value=&quot;973&quot;/&gt;&lt;/object&gt;&lt;object type=&quot;3&quot; unique_id=&quot;20014&quot;&gt;&lt;property id=&quot;20148&quot; value=&quot;5&quot;/&gt;&lt;property id=&quot;20300&quot; value=&quot;Slide 44&quot;/&gt;&lt;property id=&quot;20307&quot; value=&quot;975&quot;/&gt;&lt;/object&gt;&lt;object type=&quot;3&quot; unique_id=&quot;20015&quot;&gt;&lt;property id=&quot;20148&quot; value=&quot;5&quot;/&gt;&lt;property id=&quot;20300&quot; value=&quot;Slide 48 - &amp;quot;Ages at the 50 Percentile of the Age-at-Onset Distribution for Major Disorders (Kessler et al., 2005) &amp;quot;&quot;/&gt;&lt;property id=&quot;20307&quot; value=&quot;976&quot;/&gt;&lt;/object&gt;&lt;object type=&quot;3&quot; unique_id=&quot;21386&quot;&gt;&lt;property id=&quot;20148&quot; value=&quot;5&quot;/&gt;&lt;property id=&quot;20300&quot; value=&quot;Slide 2&quot;/&gt;&lt;property id=&quot;20307&quot; value=&quot;979&quot;/&gt;&lt;/object&gt;&lt;object type=&quot;3&quot; unique_id=&quot;21387&quot;&gt;&lt;property id=&quot;20148&quot; value=&quot;5&quot;/&gt;&lt;property id=&quot;20300&quot; value=&quot;Slide 3&quot;/&gt;&lt;property id=&quot;20307&quot; value=&quot;980&quot;/&gt;&lt;/object&gt;&lt;object type=&quot;3&quot; unique_id=&quot;21388&quot;&gt;&lt;property id=&quot;20148&quot; value=&quot;5&quot;/&gt;&lt;property id=&quot;20300&quot; value=&quot;Slide 4&quot;/&gt;&lt;property id=&quot;20307&quot; value=&quot;981&quot;/&gt;&lt;/object&gt;&lt;object type=&quot;3&quot; unique_id=&quot;21389&quot;&gt;&lt;property id=&quot;20148&quot; value=&quot;5&quot;/&gt;&lt;property id=&quot;20300&quot; value=&quot;Slide 5&quot;/&gt;&lt;property id=&quot;20307&quot; value=&quot;982&quot;/&gt;&lt;/object&gt;&lt;object type=&quot;3&quot; unique_id=&quot;21390&quot;&gt;&lt;property id=&quot;20148&quot; value=&quot;5&quot;/&gt;&lt;property id=&quot;20300&quot; value=&quot;Slide 6&quot;/&gt;&lt;property id=&quot;20307&quot; value=&quot;983&quot;/&gt;&lt;/object&gt;&lt;object type=&quot;3&quot; unique_id=&quot;21391&quot;&gt;&lt;property id=&quot;20148&quot; value=&quot;5&quot;/&gt;&lt;property id=&quot;20300&quot; value=&quot;Slide 7&quot;/&gt;&lt;property id=&quot;20307&quot; value=&quot;984&quot;/&gt;&lt;/object&gt;&lt;object type=&quot;3&quot; unique_id=&quot;21392&quot;&gt;&lt;property id=&quot;20148&quot; value=&quot;5&quot;/&gt;&lt;property id=&quot;20300&quot; value=&quot;Slide 45&quot;/&gt;&lt;property id=&quot;20307&quot; value=&quot;985&quot;/&gt;&lt;/object&gt;&lt;object type=&quot;3&quot; unique_id=&quot;21545&quot;&gt;&lt;property id=&quot;20148&quot; value=&quot;5&quot;/&gt;&lt;property id=&quot;20300&quot; value=&quot;Slide 73 - &amp;quot;Counseling youth can be difficult if you get too frustrated remember this:&amp;quot;&quot;/&gt;&lt;property id=&quot;20307&quot; value=&quot;986&quot;/&gt;&lt;/object&gt;&lt;object type=&quot;3&quot; unique_id=&quot;21546&quot;&gt;&lt;property id=&quot;20148&quot; value=&quot;5&quot;/&gt;&lt;property id=&quot;20300&quot; value=&quot;Slide 74 - &amp;quot;Youth is a Time Limited Disorder&amp;quot;&quot;/&gt;&lt;property id=&quot;20307&quot; value=&quot;987&quot;/&gt;&lt;/object&gt;&lt;/object&gt;&lt;/object&gt;&lt;/database&gt;"/>
  <p:tag name="SECTOMILLISECCONVERTED" val="1"/>
</p:tagLst>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5_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15953</TotalTime>
  <Words>2142</Words>
  <Application>Microsoft Office PowerPoint</Application>
  <PresentationFormat>35mm Slides</PresentationFormat>
  <Paragraphs>240</Paragraphs>
  <Slides>32</Slides>
  <Notes>21</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32</vt:i4>
      </vt:variant>
    </vt:vector>
  </HeadingPairs>
  <TitlesOfParts>
    <vt:vector size="51" baseType="lpstr">
      <vt:lpstr>Arial</vt:lpstr>
      <vt:lpstr>Arial Black</vt:lpstr>
      <vt:lpstr>Arial Narrow</vt:lpstr>
      <vt:lpstr>Calibri</vt:lpstr>
      <vt:lpstr>Calibri Light</vt:lpstr>
      <vt:lpstr>Helvetica</vt:lpstr>
      <vt:lpstr>Monotype Sorts</vt:lpstr>
      <vt:lpstr>Roboto</vt:lpstr>
      <vt:lpstr>Tahoma</vt:lpstr>
      <vt:lpstr>Times New Roman</vt:lpstr>
      <vt:lpstr>Tw Cen MT Condensed</vt:lpstr>
      <vt:lpstr>Wingdings</vt:lpstr>
      <vt:lpstr>Contemporary Portrait</vt:lpstr>
      <vt:lpstr>10_Contemporary Portrait</vt:lpstr>
      <vt:lpstr>19_Office Theme</vt:lpstr>
      <vt:lpstr>25_Contemporary Portrait</vt:lpstr>
      <vt:lpstr>22_Office Theme</vt:lpstr>
      <vt:lpstr>1_Office Theme</vt:lpstr>
      <vt:lpstr>Office Theme</vt:lpstr>
      <vt:lpstr>Legalization of Cannabis in Minnesota</vt:lpstr>
      <vt:lpstr>Ken C. Winters, Ph.D. </vt:lpstr>
      <vt:lpstr>Sheila Specker, MD, FASAM, DFAPA  </vt:lpstr>
      <vt:lpstr>Smart Approaches to Marijuana Minnesota (www.sammn.org)</vt:lpstr>
      <vt:lpstr>ASAM Position Statement on Non-Medical Cannabis</vt:lpstr>
      <vt:lpstr>ASAM Position Statement on Non-Medical Cannabis</vt:lpstr>
      <vt:lpstr>ASAM Position Statement on Non-Medical Cannabis</vt:lpstr>
      <vt:lpstr>Personal View: The Many Influences on the Recent Legislative Process Regarding the Cannabis Bill</vt:lpstr>
      <vt:lpstr>Public Health Influence</vt:lpstr>
      <vt:lpstr>Examples of Statements by Legislators That I Saw as “Problematic”</vt:lpstr>
      <vt:lpstr>Select Features of the MN Cannabis Legalization Bill</vt:lpstr>
      <vt:lpstr>Select Features of the MN Cannabis Legalization Bill</vt:lpstr>
      <vt:lpstr>Main Health and Safety Features in the Bill (thumbs up, sort of)</vt:lpstr>
      <vt:lpstr>Main Health and Safety Features in the Bill (thumbs down)</vt:lpstr>
      <vt:lpstr>PowerPoint Presentation</vt:lpstr>
      <vt:lpstr>Possible Action Steps</vt:lpstr>
      <vt:lpstr>More Details on the Recent Law</vt:lpstr>
      <vt:lpstr>Focus on Research Findings</vt:lpstr>
      <vt:lpstr>Legalization Effecting Policy Rand report 2015</vt:lpstr>
      <vt:lpstr>Counterpoint: Children, Post-Legalization Canadian study 2021</vt:lpstr>
      <vt:lpstr>PowerPoint Presentation</vt:lpstr>
      <vt:lpstr>Counterpoint: Post-Legalization- Adolescents</vt:lpstr>
      <vt:lpstr>Long Term Use and Cognitive Reserves New Zealand  longitudinal study 2022</vt:lpstr>
      <vt:lpstr>PowerPoint Presentation</vt:lpstr>
      <vt:lpstr>PowerPoint Presentation</vt:lpstr>
      <vt:lpstr>PowerPoint Presentation</vt:lpstr>
      <vt:lpstr>       Cannabis Use Disorder and Subsequent Risk of Psychotic and Nonpsychotic Unipolar Depression and Bipolar Disorder Oskar Hougaard Jefsen, MD; Annette Erlangsen, PhD; Merete Nordentoft, DMSc; Carsten Hjorthøj, PhD JAMA Psychiatry. doi:10.1001/jamapsychiatry.2023.1256 Published online May 24, 2023  </vt:lpstr>
      <vt:lpstr>PowerPoint Presentation</vt:lpstr>
      <vt:lpstr>PowerPoint Presentation</vt:lpstr>
      <vt:lpstr>PowerPoint Presentation</vt:lpstr>
      <vt:lpstr>The Health Effects of Cannabis and Cannabinoids: The Current State of Evidence and Recommendations for Research (National Academies of Sciences, Engineering, and Medicine, 2017)  </vt:lpstr>
      <vt:lpstr>PowerPoint Presentation</vt:lpstr>
    </vt:vector>
  </TitlesOfParts>
  <Company>Psychiatry U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and Drugs</dc:title>
  <dc:creator>Ken Winters</dc:creator>
  <cp:lastModifiedBy>Ken Winters</cp:lastModifiedBy>
  <cp:revision>1237</cp:revision>
  <cp:lastPrinted>2023-06-28T20:22:32Z</cp:lastPrinted>
  <dcterms:created xsi:type="dcterms:W3CDTF">2003-11-14T17:26:11Z</dcterms:created>
  <dcterms:modified xsi:type="dcterms:W3CDTF">2023-06-30T00:58:32Z</dcterms:modified>
</cp:coreProperties>
</file>